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0" r:id="rId1"/>
    <p:sldMasterId id="2147483711" r:id="rId2"/>
    <p:sldMasterId id="2147483712" r:id="rId3"/>
  </p:sldMasterIdLst>
  <p:notesMasterIdLst>
    <p:notesMasterId r:id="rId29"/>
  </p:notesMasterIdLst>
  <p:sldIdLst>
    <p:sldId id="256" r:id="rId4"/>
    <p:sldId id="257" r:id="rId5"/>
    <p:sldId id="258" r:id="rId6"/>
    <p:sldId id="259" r:id="rId7"/>
    <p:sldId id="304" r:id="rId8"/>
    <p:sldId id="305" r:id="rId9"/>
    <p:sldId id="265" r:id="rId10"/>
    <p:sldId id="307" r:id="rId11"/>
    <p:sldId id="306" r:id="rId12"/>
    <p:sldId id="266" r:id="rId13"/>
    <p:sldId id="311" r:id="rId14"/>
    <p:sldId id="308" r:id="rId15"/>
    <p:sldId id="312" r:id="rId16"/>
    <p:sldId id="313" r:id="rId17"/>
    <p:sldId id="314" r:id="rId18"/>
    <p:sldId id="315" r:id="rId19"/>
    <p:sldId id="316" r:id="rId20"/>
    <p:sldId id="317" r:id="rId21"/>
    <p:sldId id="318" r:id="rId22"/>
    <p:sldId id="268" r:id="rId23"/>
    <p:sldId id="309" r:id="rId24"/>
    <p:sldId id="310" r:id="rId25"/>
    <p:sldId id="298" r:id="rId26"/>
    <p:sldId id="319" r:id="rId27"/>
    <p:sldId id="320" r:id="rId28"/>
  </p:sldIdLst>
  <p:sldSz cx="24387175" cy="13716000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entury Gothic" panose="020B0502020202020204" pitchFamily="34" charset="0"/>
      <p:regular r:id="rId34"/>
      <p:bold r:id="rId35"/>
      <p:italic r:id="rId36"/>
      <p:boldItalic r:id="rId37"/>
    </p:embeddedFont>
    <p:embeddedFont>
      <p:font typeface="Helvetica Neue" panose="020B0604020202020204" charset="0"/>
      <p:regular r:id="rId38"/>
      <p:bold r:id="rId39"/>
      <p:italic r:id="rId40"/>
      <p:boldItalic r:id="rId41"/>
    </p:embeddedFont>
    <p:embeddedFont>
      <p:font typeface="Lato" panose="020F0502020204030203" pitchFamily="34" charset="0"/>
      <p:regular r:id="rId42"/>
      <p:bold r:id="rId43"/>
      <p:italic r:id="rId44"/>
      <p:boldItalic r:id="rId45"/>
    </p:embeddedFont>
    <p:embeddedFont>
      <p:font typeface="Open Sans" panose="020B0606030504020204" pitchFamily="34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2893">
          <p15:clr>
            <a:srgbClr val="A4A3A4"/>
          </p15:clr>
        </p15:guide>
        <p15:guide id="4" pos="1075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7651" autoAdjust="0"/>
  </p:normalViewPr>
  <p:slideViewPr>
    <p:cSldViewPr snapToGrid="0">
      <p:cViewPr varScale="1">
        <p:scale>
          <a:sx n="49" d="100"/>
          <a:sy n="49" d="100"/>
        </p:scale>
        <p:origin x="1038" y="60"/>
      </p:cViewPr>
      <p:guideLst>
        <p:guide orient="horz" pos="2160"/>
        <p:guide pos="3840"/>
        <p:guide orient="horz" pos="2893"/>
        <p:guide pos="1075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10.fntdata"/><Relationship Id="rId21" Type="http://schemas.openxmlformats.org/officeDocument/2006/relationships/slide" Target="slides/slide18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presProps" Target="pres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tableStyles" Target="tableStyles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8" Type="http://schemas.openxmlformats.org/officeDocument/2006/relationships/slide" Target="slides/slide5.xml"/><Relationship Id="rId51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0" Type="http://schemas.openxmlformats.org/officeDocument/2006/relationships/slide" Target="slides/slide17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font" Target="fonts/font7.fntdata"/><Relationship Id="rId49" Type="http://schemas.openxmlformats.org/officeDocument/2006/relationships/font" Target="fonts/font2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itslink.com/blog/an-introduction-to-machine-learning-algorithms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79e81dd5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d79e81dd5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https://www.isaziconsulting.co.za/machinelearning.html</a:t>
            </a:r>
            <a:endParaRPr dirty="0"/>
          </a:p>
        </p:txBody>
      </p:sp>
      <p:sp>
        <p:nvSpPr>
          <p:cNvPr id="356" name="Google Shape;356;gd79e81dd5d_0_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79e81dd5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d79e81dd5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https://www.kdnuggets.com/2018/10/main-approaches-natural-language-processing-tasks.html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Information extraction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Sentiment analysis</a:t>
            </a:r>
            <a:endParaRPr dirty="0"/>
          </a:p>
        </p:txBody>
      </p:sp>
      <p:sp>
        <p:nvSpPr>
          <p:cNvPr id="356" name="Google Shape;356;gd79e81dd5d_0_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099763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d79fabacb2_5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0" name="Google Shape;370;gd79fabacb2_5_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https://www.cxtoday.com/analytics/text-analytics-vs-text-mining/</a:t>
            </a: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https://www.excelr.com/text-mining-vs-text-analytics</a:t>
            </a: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58646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79e81dd5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d79e81dd5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https://www.researchgate.net/figure/Text-mining-process-and-techniques_fig1_340830772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Apply for spelling-based languages</a:t>
            </a:r>
            <a:endParaRPr dirty="0"/>
          </a:p>
        </p:txBody>
      </p:sp>
      <p:sp>
        <p:nvSpPr>
          <p:cNvPr id="356" name="Google Shape;356;gd79e81dd5d_0_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744181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79e81dd5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d79e81dd5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https://subscription.packtpub.com/book/big-data-and-business-intelligence/9781788474399/10/ch10lvl1sec60/topic-modeling-for-bbc-news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https://atutor.ca/text-features/</a:t>
            </a:r>
            <a:endParaRPr dirty="0"/>
          </a:p>
        </p:txBody>
      </p:sp>
      <p:sp>
        <p:nvSpPr>
          <p:cNvPr id="356" name="Google Shape;356;gd79e81dd5d_0_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80645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79e81dd5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d79e81dd5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https://towardsdatascience.com/a-guide-text-analysis-text-analytics-text-mining-f62df7b78747</a:t>
            </a:r>
            <a:endParaRPr dirty="0"/>
          </a:p>
        </p:txBody>
      </p:sp>
      <p:sp>
        <p:nvSpPr>
          <p:cNvPr id="356" name="Google Shape;356;gd79e81dd5d_0_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243893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79e81dd5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d79e81dd5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6" name="Google Shape;356;gd79e81dd5d_0_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949479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79e81dd5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d79e81dd5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6" name="Google Shape;356;gd79e81dd5d_0_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048590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79e81dd5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d79e81dd5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6" name="Google Shape;356;gd79e81dd5d_0_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658048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79e81dd5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d79e81dd5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https://moodli.org/</a:t>
            </a:r>
            <a:endParaRPr dirty="0"/>
          </a:p>
        </p:txBody>
      </p:sp>
      <p:sp>
        <p:nvSpPr>
          <p:cNvPr id="356" name="Google Shape;356;gd79e81dd5d_0_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42875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d79fabacb2_5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0" name="Google Shape;370;gd79fabacb2_5_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db1881b3ba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db1881b3ba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https://swcarpentry.github.io/r-novice-inflammation/13-supp-data-structures/#:~:text=R's%20basic%20data%20types%20are,%2C%20data%20frame%2C%20and%20factors.</a:t>
            </a:r>
            <a:endParaRPr dirty="0"/>
          </a:p>
        </p:txBody>
      </p:sp>
      <p:sp>
        <p:nvSpPr>
          <p:cNvPr id="780" name="Google Shape;780;gdb1881b3ba_0_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834511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db1881b3ba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db1881b3ba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gdb1881b3ba_0_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55116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db1881b3ba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db1881b3ba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gdb1881b3ba_0_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d79fabacb2_5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0" name="Google Shape;370;gd79fabacb2_5_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919828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4025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d79fabacb2_7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5" name="Google Shape;295;gd79fabacb2_7_6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d79e81dd5d_2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Google Shape;302;gd79e81dd5d_2_2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http://manuals.bioinformatics.ucr.edu/home/programming-in-r</a:t>
            </a:r>
            <a:endParaRPr dirty="0"/>
          </a:p>
        </p:txBody>
      </p:sp>
      <p:sp>
        <p:nvSpPr>
          <p:cNvPr id="303" name="Google Shape;303;gd79e81dd5d_2_2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d79e81dd5d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d79e81dd5d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https://itueconomics.github.io/bil113e/r-week1.html</a:t>
            </a:r>
            <a:endParaRPr dirty="0"/>
          </a:p>
        </p:txBody>
      </p:sp>
      <p:sp>
        <p:nvSpPr>
          <p:cNvPr id="321" name="Google Shape;321;gd79e81dd5d_0_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74680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d79e81dd5d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d79e81dd5d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https://towardsdatascience.com/python-vs-r-the-basics-d754c45c1596</a:t>
            </a:r>
            <a:endParaRPr dirty="0"/>
          </a:p>
        </p:txBody>
      </p:sp>
      <p:sp>
        <p:nvSpPr>
          <p:cNvPr id="321" name="Google Shape;321;gd79e81dd5d_0_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796451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d79fabacb2_5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8" name="Google Shape;348;gd79fabacb2_5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79e81dd5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d79e81dd5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https://datacenterfrontier.com/natural-language-processing-how-this-technique-can-take-your-business-to-the-next-level/</a:t>
            </a:r>
            <a:endParaRPr dirty="0"/>
          </a:p>
        </p:txBody>
      </p:sp>
      <p:sp>
        <p:nvSpPr>
          <p:cNvPr id="356" name="Google Shape;356;gd79e81dd5d_0_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71752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79e81dd5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d79e81dd5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660099"/>
                </a:solidFill>
                <a:effectLst/>
                <a:latin typeface="arial" panose="020B0604020202020204" pitchFamily="34" charset="0"/>
                <a:hlinkClick r:id="rId3"/>
              </a:rPr>
              <a:t>https://litslink.com/blog/an-introduction-to-machine-learning-algorithms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dirty="0"/>
          </a:p>
        </p:txBody>
      </p:sp>
      <p:sp>
        <p:nvSpPr>
          <p:cNvPr id="356" name="Google Shape;356;gd79e81dd5d_0_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7033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57_Custom Layout">
  <p:cSld name="57_Custom Layout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Main Blank Slide_Left">
  <p:cSld name="4_Main Blank Slide_Lef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3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" name="Google Shape;32;p13"/>
          <p:cNvSpPr>
            <a:spLocks noGrp="1"/>
          </p:cNvSpPr>
          <p:nvPr>
            <p:ph type="pic" idx="2"/>
          </p:nvPr>
        </p:nvSpPr>
        <p:spPr>
          <a:xfrm>
            <a:off x="12762340" y="4889500"/>
            <a:ext cx="3937514" cy="3937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Main Blank Slide_Left">
  <p:cSld name="5_Main Blank Slide_Lef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" name="Google Shape;35;p14"/>
          <p:cNvSpPr>
            <a:spLocks noGrp="1"/>
          </p:cNvSpPr>
          <p:nvPr>
            <p:ph type="pic" idx="2"/>
          </p:nvPr>
        </p:nvSpPr>
        <p:spPr>
          <a:xfrm>
            <a:off x="0" y="-2"/>
            <a:ext cx="24387176" cy="63500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Main Blank Slide_Left">
  <p:cSld name="6_Main Blank Slide_Lef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5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" name="Google Shape;38;p15"/>
          <p:cNvSpPr>
            <a:spLocks noGrp="1"/>
          </p:cNvSpPr>
          <p:nvPr>
            <p:ph type="pic" idx="2"/>
          </p:nvPr>
        </p:nvSpPr>
        <p:spPr>
          <a:xfrm>
            <a:off x="10669389" y="6858000"/>
            <a:ext cx="6858893" cy="6858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9" name="Google Shape;39;p15"/>
          <p:cNvSpPr>
            <a:spLocks noGrp="1"/>
          </p:cNvSpPr>
          <p:nvPr>
            <p:ph type="pic" idx="3"/>
          </p:nvPr>
        </p:nvSpPr>
        <p:spPr>
          <a:xfrm>
            <a:off x="17528282" y="0"/>
            <a:ext cx="6858893" cy="6858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Main Blank Slide_Left">
  <p:cSld name="7_Main Blank Slide_Lef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" name="Google Shape;42;p16"/>
          <p:cNvSpPr>
            <a:spLocks noGrp="1"/>
          </p:cNvSpPr>
          <p:nvPr>
            <p:ph type="pic" idx="2"/>
          </p:nvPr>
        </p:nvSpPr>
        <p:spPr>
          <a:xfrm>
            <a:off x="1266331" y="2788158"/>
            <a:ext cx="5331646" cy="398678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16"/>
          <p:cNvSpPr>
            <a:spLocks noGrp="1"/>
          </p:cNvSpPr>
          <p:nvPr>
            <p:ph type="pic" idx="3"/>
          </p:nvPr>
        </p:nvSpPr>
        <p:spPr>
          <a:xfrm>
            <a:off x="1261632" y="6941566"/>
            <a:ext cx="5331646" cy="398678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Google Shape;44;p16"/>
          <p:cNvSpPr>
            <a:spLocks noGrp="1"/>
          </p:cNvSpPr>
          <p:nvPr>
            <p:ph type="pic" idx="4"/>
          </p:nvPr>
        </p:nvSpPr>
        <p:spPr>
          <a:xfrm>
            <a:off x="12264149" y="2787650"/>
            <a:ext cx="5331646" cy="398678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Google Shape;45;p16"/>
          <p:cNvSpPr>
            <a:spLocks noGrp="1"/>
          </p:cNvSpPr>
          <p:nvPr>
            <p:ph type="pic" idx="5"/>
          </p:nvPr>
        </p:nvSpPr>
        <p:spPr>
          <a:xfrm>
            <a:off x="12259448" y="6941058"/>
            <a:ext cx="5331646" cy="398678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6" name="Google Shape;46;p16"/>
          <p:cNvSpPr>
            <a:spLocks noGrp="1"/>
          </p:cNvSpPr>
          <p:nvPr>
            <p:ph type="pic" idx="6"/>
          </p:nvPr>
        </p:nvSpPr>
        <p:spPr>
          <a:xfrm>
            <a:off x="17796211" y="2787650"/>
            <a:ext cx="5331646" cy="398678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7" name="Google Shape;47;p16"/>
          <p:cNvSpPr>
            <a:spLocks noGrp="1"/>
          </p:cNvSpPr>
          <p:nvPr>
            <p:ph type="pic" idx="7"/>
          </p:nvPr>
        </p:nvSpPr>
        <p:spPr>
          <a:xfrm>
            <a:off x="17791510" y="6941058"/>
            <a:ext cx="5331646" cy="398678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Main Blank Slide_Left">
  <p:cSld name="8_Main Blank Slide_Lef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7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0" name="Google Shape;50;p17"/>
          <p:cNvSpPr>
            <a:spLocks noGrp="1"/>
          </p:cNvSpPr>
          <p:nvPr>
            <p:ph type="pic" idx="2"/>
          </p:nvPr>
        </p:nvSpPr>
        <p:spPr>
          <a:xfrm>
            <a:off x="12357439" y="4953000"/>
            <a:ext cx="3810498" cy="3810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1" name="Google Shape;51;p17"/>
          <p:cNvSpPr>
            <a:spLocks noGrp="1"/>
          </p:cNvSpPr>
          <p:nvPr>
            <p:ph type="pic" idx="3"/>
          </p:nvPr>
        </p:nvSpPr>
        <p:spPr>
          <a:xfrm>
            <a:off x="0" y="4953000"/>
            <a:ext cx="3810498" cy="3810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17"/>
          <p:cNvSpPr>
            <a:spLocks noGrp="1"/>
          </p:cNvSpPr>
          <p:nvPr>
            <p:ph type="pic" idx="4"/>
          </p:nvPr>
        </p:nvSpPr>
        <p:spPr>
          <a:xfrm>
            <a:off x="4119146" y="4953000"/>
            <a:ext cx="3810498" cy="3810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17"/>
          <p:cNvSpPr>
            <a:spLocks noGrp="1"/>
          </p:cNvSpPr>
          <p:nvPr>
            <p:ph type="pic" idx="5"/>
          </p:nvPr>
        </p:nvSpPr>
        <p:spPr>
          <a:xfrm>
            <a:off x="8238293" y="4953000"/>
            <a:ext cx="3810498" cy="3810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17"/>
          <p:cNvSpPr>
            <a:spLocks noGrp="1"/>
          </p:cNvSpPr>
          <p:nvPr>
            <p:ph type="pic" idx="6"/>
          </p:nvPr>
        </p:nvSpPr>
        <p:spPr>
          <a:xfrm>
            <a:off x="16476586" y="4953000"/>
            <a:ext cx="3810498" cy="3810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5" name="Google Shape;55;p17"/>
          <p:cNvSpPr>
            <a:spLocks noGrp="1"/>
          </p:cNvSpPr>
          <p:nvPr>
            <p:ph type="pic" idx="7"/>
          </p:nvPr>
        </p:nvSpPr>
        <p:spPr>
          <a:xfrm>
            <a:off x="20595731" y="4953000"/>
            <a:ext cx="3810498" cy="3810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Main Blank Slide_Left">
  <p:cSld name="9_Main Blank Slide_Lef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" name="Google Shape;58;p18"/>
          <p:cNvSpPr>
            <a:spLocks noGrp="1"/>
          </p:cNvSpPr>
          <p:nvPr>
            <p:ph type="pic" idx="2"/>
          </p:nvPr>
        </p:nvSpPr>
        <p:spPr>
          <a:xfrm>
            <a:off x="4233883" y="5167014"/>
            <a:ext cx="3810496" cy="38100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9" name="Google Shape;59;p18"/>
          <p:cNvSpPr>
            <a:spLocks noGrp="1"/>
          </p:cNvSpPr>
          <p:nvPr>
            <p:ph type="pic" idx="3"/>
          </p:nvPr>
        </p:nvSpPr>
        <p:spPr>
          <a:xfrm>
            <a:off x="8319583" y="5167014"/>
            <a:ext cx="3810496" cy="38100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0" name="Google Shape;60;p18"/>
          <p:cNvSpPr>
            <a:spLocks noGrp="1"/>
          </p:cNvSpPr>
          <p:nvPr>
            <p:ph type="pic" idx="4"/>
          </p:nvPr>
        </p:nvSpPr>
        <p:spPr>
          <a:xfrm>
            <a:off x="12405279" y="5167014"/>
            <a:ext cx="3810496" cy="38100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18"/>
          <p:cNvSpPr>
            <a:spLocks noGrp="1"/>
          </p:cNvSpPr>
          <p:nvPr>
            <p:ph type="pic" idx="5"/>
          </p:nvPr>
        </p:nvSpPr>
        <p:spPr>
          <a:xfrm>
            <a:off x="16490981" y="5167014"/>
            <a:ext cx="3810496" cy="38100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18"/>
          <p:cNvSpPr>
            <a:spLocks noGrp="1"/>
          </p:cNvSpPr>
          <p:nvPr>
            <p:ph type="pic" idx="6"/>
          </p:nvPr>
        </p:nvSpPr>
        <p:spPr>
          <a:xfrm>
            <a:off x="20576679" y="5167014"/>
            <a:ext cx="3810496" cy="38100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Main Blank Slide_Left">
  <p:cSld name="10_Main Blank Slide_Lef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9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5" name="Google Shape;65;p19"/>
          <p:cNvSpPr>
            <a:spLocks noGrp="1"/>
          </p:cNvSpPr>
          <p:nvPr>
            <p:ph type="pic" idx="2"/>
          </p:nvPr>
        </p:nvSpPr>
        <p:spPr>
          <a:xfrm>
            <a:off x="8482589" y="3371850"/>
            <a:ext cx="4445579" cy="6985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6" name="Google Shape;66;p19"/>
          <p:cNvSpPr>
            <a:spLocks noGrp="1"/>
          </p:cNvSpPr>
          <p:nvPr>
            <p:ph type="pic" idx="3"/>
          </p:nvPr>
        </p:nvSpPr>
        <p:spPr>
          <a:xfrm>
            <a:off x="13578430" y="3371850"/>
            <a:ext cx="4445579" cy="6985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7" name="Google Shape;67;p19"/>
          <p:cNvSpPr>
            <a:spLocks noGrp="1"/>
          </p:cNvSpPr>
          <p:nvPr>
            <p:ph type="pic" idx="4"/>
          </p:nvPr>
        </p:nvSpPr>
        <p:spPr>
          <a:xfrm>
            <a:off x="18674277" y="3371850"/>
            <a:ext cx="4445579" cy="6985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Main Blank Slide_Left">
  <p:cSld name="11_Main Blank Slide_Lef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0" name="Google Shape;70;p20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595731" y="4953000"/>
            <a:ext cx="3810000" cy="3810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00" y="0"/>
                </a:moveTo>
                <a:cubicBezTo>
                  <a:pt x="784" y="0"/>
                  <a:pt x="624" y="0"/>
                  <a:pt x="455" y="54"/>
                </a:cubicBezTo>
                <a:cubicBezTo>
                  <a:pt x="268" y="122"/>
                  <a:pt x="122" y="268"/>
                  <a:pt x="54" y="455"/>
                </a:cubicBezTo>
                <a:cubicBezTo>
                  <a:pt x="0" y="625"/>
                  <a:pt x="0" y="785"/>
                  <a:pt x="0" y="1100"/>
                </a:cubicBezTo>
                <a:lnTo>
                  <a:pt x="0" y="20495"/>
                </a:lnTo>
                <a:cubicBezTo>
                  <a:pt x="0" y="20816"/>
                  <a:pt x="0" y="20975"/>
                  <a:pt x="54" y="21145"/>
                </a:cubicBezTo>
                <a:cubicBezTo>
                  <a:pt x="122" y="21332"/>
                  <a:pt x="268" y="21478"/>
                  <a:pt x="455" y="21546"/>
                </a:cubicBezTo>
                <a:cubicBezTo>
                  <a:pt x="625" y="21600"/>
                  <a:pt x="785" y="21600"/>
                  <a:pt x="1100" y="21600"/>
                </a:cubicBezTo>
                <a:lnTo>
                  <a:pt x="20495" y="21600"/>
                </a:lnTo>
                <a:cubicBezTo>
                  <a:pt x="20816" y="21600"/>
                  <a:pt x="20975" y="21600"/>
                  <a:pt x="21145" y="21546"/>
                </a:cubicBezTo>
                <a:cubicBezTo>
                  <a:pt x="21332" y="21478"/>
                  <a:pt x="21478" y="21332"/>
                  <a:pt x="21546" y="21145"/>
                </a:cubicBezTo>
                <a:cubicBezTo>
                  <a:pt x="21600" y="20975"/>
                  <a:pt x="21600" y="20815"/>
                  <a:pt x="21600" y="20500"/>
                </a:cubicBezTo>
                <a:lnTo>
                  <a:pt x="21600" y="1105"/>
                </a:lnTo>
                <a:cubicBezTo>
                  <a:pt x="21600" y="784"/>
                  <a:pt x="21600" y="625"/>
                  <a:pt x="21546" y="455"/>
                </a:cubicBezTo>
                <a:cubicBezTo>
                  <a:pt x="21478" y="268"/>
                  <a:pt x="21332" y="122"/>
                  <a:pt x="21145" y="54"/>
                </a:cubicBezTo>
                <a:cubicBezTo>
                  <a:pt x="20975" y="0"/>
                  <a:pt x="20815" y="0"/>
                  <a:pt x="20500" y="0"/>
                </a:cubicBezTo>
                <a:lnTo>
                  <a:pt x="1100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71" name="Google Shape;71;p20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119146" y="4953000"/>
            <a:ext cx="3810002" cy="3810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00" y="0"/>
                </a:moveTo>
                <a:cubicBezTo>
                  <a:pt x="784" y="0"/>
                  <a:pt x="624" y="0"/>
                  <a:pt x="455" y="54"/>
                </a:cubicBezTo>
                <a:cubicBezTo>
                  <a:pt x="268" y="122"/>
                  <a:pt x="122" y="268"/>
                  <a:pt x="54" y="455"/>
                </a:cubicBezTo>
                <a:cubicBezTo>
                  <a:pt x="0" y="625"/>
                  <a:pt x="0" y="785"/>
                  <a:pt x="0" y="1100"/>
                </a:cubicBezTo>
                <a:lnTo>
                  <a:pt x="0" y="20495"/>
                </a:lnTo>
                <a:cubicBezTo>
                  <a:pt x="0" y="20816"/>
                  <a:pt x="0" y="20975"/>
                  <a:pt x="54" y="21145"/>
                </a:cubicBezTo>
                <a:cubicBezTo>
                  <a:pt x="122" y="21332"/>
                  <a:pt x="268" y="21478"/>
                  <a:pt x="455" y="21546"/>
                </a:cubicBezTo>
                <a:cubicBezTo>
                  <a:pt x="625" y="21600"/>
                  <a:pt x="785" y="21600"/>
                  <a:pt x="1100" y="21600"/>
                </a:cubicBezTo>
                <a:lnTo>
                  <a:pt x="20495" y="21600"/>
                </a:lnTo>
                <a:cubicBezTo>
                  <a:pt x="20816" y="21600"/>
                  <a:pt x="20975" y="21600"/>
                  <a:pt x="21145" y="21546"/>
                </a:cubicBezTo>
                <a:cubicBezTo>
                  <a:pt x="21332" y="21478"/>
                  <a:pt x="21478" y="21332"/>
                  <a:pt x="21546" y="21145"/>
                </a:cubicBezTo>
                <a:cubicBezTo>
                  <a:pt x="21600" y="20975"/>
                  <a:pt x="21600" y="20815"/>
                  <a:pt x="21600" y="20500"/>
                </a:cubicBezTo>
                <a:lnTo>
                  <a:pt x="21600" y="1105"/>
                </a:lnTo>
                <a:cubicBezTo>
                  <a:pt x="21600" y="784"/>
                  <a:pt x="21600" y="625"/>
                  <a:pt x="21546" y="455"/>
                </a:cubicBezTo>
                <a:cubicBezTo>
                  <a:pt x="21478" y="268"/>
                  <a:pt x="21332" y="122"/>
                  <a:pt x="21145" y="54"/>
                </a:cubicBezTo>
                <a:cubicBezTo>
                  <a:pt x="20975" y="0"/>
                  <a:pt x="20815" y="0"/>
                  <a:pt x="20500" y="0"/>
                </a:cubicBezTo>
                <a:lnTo>
                  <a:pt x="1100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72" name="Google Shape;72;p20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238293" y="4953000"/>
            <a:ext cx="3810002" cy="3810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00" y="0"/>
                </a:moveTo>
                <a:cubicBezTo>
                  <a:pt x="784" y="0"/>
                  <a:pt x="624" y="0"/>
                  <a:pt x="455" y="54"/>
                </a:cubicBezTo>
                <a:cubicBezTo>
                  <a:pt x="268" y="122"/>
                  <a:pt x="122" y="268"/>
                  <a:pt x="54" y="455"/>
                </a:cubicBezTo>
                <a:cubicBezTo>
                  <a:pt x="0" y="625"/>
                  <a:pt x="0" y="785"/>
                  <a:pt x="0" y="1100"/>
                </a:cubicBezTo>
                <a:lnTo>
                  <a:pt x="0" y="20495"/>
                </a:lnTo>
                <a:cubicBezTo>
                  <a:pt x="0" y="20816"/>
                  <a:pt x="0" y="20975"/>
                  <a:pt x="54" y="21145"/>
                </a:cubicBezTo>
                <a:cubicBezTo>
                  <a:pt x="122" y="21332"/>
                  <a:pt x="268" y="21478"/>
                  <a:pt x="455" y="21546"/>
                </a:cubicBezTo>
                <a:cubicBezTo>
                  <a:pt x="625" y="21600"/>
                  <a:pt x="785" y="21600"/>
                  <a:pt x="1100" y="21600"/>
                </a:cubicBezTo>
                <a:lnTo>
                  <a:pt x="20495" y="21600"/>
                </a:lnTo>
                <a:cubicBezTo>
                  <a:pt x="20816" y="21600"/>
                  <a:pt x="20975" y="21600"/>
                  <a:pt x="21145" y="21546"/>
                </a:cubicBezTo>
                <a:cubicBezTo>
                  <a:pt x="21332" y="21478"/>
                  <a:pt x="21478" y="21332"/>
                  <a:pt x="21546" y="21145"/>
                </a:cubicBezTo>
                <a:cubicBezTo>
                  <a:pt x="21600" y="20975"/>
                  <a:pt x="21600" y="20815"/>
                  <a:pt x="21600" y="20500"/>
                </a:cubicBezTo>
                <a:lnTo>
                  <a:pt x="21600" y="1105"/>
                </a:lnTo>
                <a:cubicBezTo>
                  <a:pt x="21600" y="784"/>
                  <a:pt x="21600" y="625"/>
                  <a:pt x="21546" y="455"/>
                </a:cubicBezTo>
                <a:cubicBezTo>
                  <a:pt x="21478" y="268"/>
                  <a:pt x="21332" y="122"/>
                  <a:pt x="21145" y="54"/>
                </a:cubicBezTo>
                <a:cubicBezTo>
                  <a:pt x="20975" y="0"/>
                  <a:pt x="20815" y="0"/>
                  <a:pt x="20500" y="0"/>
                </a:cubicBezTo>
                <a:lnTo>
                  <a:pt x="110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73" name="Google Shape;73;p20"/>
          <p:cNvSpPr>
            <a:spLocks noGrp="1"/>
          </p:cNvSpPr>
          <p:nvPr>
            <p:ph type="pic" idx="2"/>
          </p:nvPr>
        </p:nvSpPr>
        <p:spPr>
          <a:xfrm>
            <a:off x="0" y="4953000"/>
            <a:ext cx="3810496" cy="3810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4" name="Google Shape;74;p20"/>
          <p:cNvSpPr>
            <a:spLocks noGrp="1"/>
          </p:cNvSpPr>
          <p:nvPr>
            <p:ph type="pic" idx="3"/>
          </p:nvPr>
        </p:nvSpPr>
        <p:spPr>
          <a:xfrm>
            <a:off x="12257730" y="2794000"/>
            <a:ext cx="8128992" cy="812793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5" name="Google Shape;75;p20"/>
          <p:cNvSpPr>
            <a:spLocks noGrp="1"/>
          </p:cNvSpPr>
          <p:nvPr>
            <p:ph type="pic" idx="4"/>
          </p:nvPr>
        </p:nvSpPr>
        <p:spPr>
          <a:xfrm>
            <a:off x="4119144" y="4953000"/>
            <a:ext cx="3810496" cy="3810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6" name="Google Shape;76;p20"/>
          <p:cNvSpPr>
            <a:spLocks noGrp="1"/>
          </p:cNvSpPr>
          <p:nvPr>
            <p:ph type="pic" idx="5"/>
          </p:nvPr>
        </p:nvSpPr>
        <p:spPr>
          <a:xfrm>
            <a:off x="8238226" y="4953000"/>
            <a:ext cx="3810496" cy="3810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20"/>
          <p:cNvSpPr>
            <a:spLocks noGrp="1"/>
          </p:cNvSpPr>
          <p:nvPr>
            <p:ph type="pic" idx="6"/>
          </p:nvPr>
        </p:nvSpPr>
        <p:spPr>
          <a:xfrm>
            <a:off x="20595731" y="4953000"/>
            <a:ext cx="3810496" cy="3810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Main Blank Slide_Left">
  <p:cSld name="12_Main Blank Slide_Lef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0" name="Google Shape;80;p21"/>
          <p:cNvSpPr>
            <a:spLocks noGrp="1"/>
          </p:cNvSpPr>
          <p:nvPr>
            <p:ph type="pic" idx="2"/>
          </p:nvPr>
        </p:nvSpPr>
        <p:spPr>
          <a:xfrm>
            <a:off x="5102657" y="5345948"/>
            <a:ext cx="2706976" cy="270662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1" name="Google Shape;81;p21"/>
          <p:cNvSpPr>
            <a:spLocks noGrp="1"/>
          </p:cNvSpPr>
          <p:nvPr>
            <p:ph type="pic" idx="3"/>
          </p:nvPr>
        </p:nvSpPr>
        <p:spPr>
          <a:xfrm>
            <a:off x="16575345" y="5344426"/>
            <a:ext cx="2706976" cy="270662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2" name="Google Shape;82;p21"/>
          <p:cNvSpPr>
            <a:spLocks noGrp="1"/>
          </p:cNvSpPr>
          <p:nvPr>
            <p:ph type="pic" idx="4"/>
          </p:nvPr>
        </p:nvSpPr>
        <p:spPr>
          <a:xfrm>
            <a:off x="7970331" y="5344426"/>
            <a:ext cx="2706976" cy="270662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3" name="Google Shape;83;p21"/>
          <p:cNvSpPr>
            <a:spLocks noGrp="1"/>
          </p:cNvSpPr>
          <p:nvPr>
            <p:ph type="pic" idx="5"/>
          </p:nvPr>
        </p:nvSpPr>
        <p:spPr>
          <a:xfrm>
            <a:off x="10837609" y="5344426"/>
            <a:ext cx="2706976" cy="270662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4" name="Google Shape;84;p21"/>
          <p:cNvSpPr>
            <a:spLocks noGrp="1"/>
          </p:cNvSpPr>
          <p:nvPr>
            <p:ph type="pic" idx="6"/>
          </p:nvPr>
        </p:nvSpPr>
        <p:spPr>
          <a:xfrm>
            <a:off x="13704090" y="5344426"/>
            <a:ext cx="2706976" cy="270662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5" name="Google Shape;85;p21"/>
          <p:cNvSpPr>
            <a:spLocks noGrp="1"/>
          </p:cNvSpPr>
          <p:nvPr>
            <p:ph type="pic" idx="7"/>
          </p:nvPr>
        </p:nvSpPr>
        <p:spPr>
          <a:xfrm>
            <a:off x="5102657" y="8212124"/>
            <a:ext cx="2706976" cy="270662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6" name="Google Shape;86;p21"/>
          <p:cNvSpPr>
            <a:spLocks noGrp="1"/>
          </p:cNvSpPr>
          <p:nvPr>
            <p:ph type="pic" idx="8"/>
          </p:nvPr>
        </p:nvSpPr>
        <p:spPr>
          <a:xfrm>
            <a:off x="16575345" y="8210602"/>
            <a:ext cx="2706976" cy="270662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7" name="Google Shape;87;p21"/>
          <p:cNvSpPr>
            <a:spLocks noGrp="1"/>
          </p:cNvSpPr>
          <p:nvPr>
            <p:ph type="pic" idx="9"/>
          </p:nvPr>
        </p:nvSpPr>
        <p:spPr>
          <a:xfrm>
            <a:off x="7970331" y="8210602"/>
            <a:ext cx="2706976" cy="270662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8" name="Google Shape;88;p21"/>
          <p:cNvSpPr>
            <a:spLocks noGrp="1"/>
          </p:cNvSpPr>
          <p:nvPr>
            <p:ph type="pic" idx="13"/>
          </p:nvPr>
        </p:nvSpPr>
        <p:spPr>
          <a:xfrm>
            <a:off x="10837609" y="8210602"/>
            <a:ext cx="2706976" cy="270662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9" name="Google Shape;89;p21"/>
          <p:cNvSpPr>
            <a:spLocks noGrp="1"/>
          </p:cNvSpPr>
          <p:nvPr>
            <p:ph type="pic" idx="14"/>
          </p:nvPr>
        </p:nvSpPr>
        <p:spPr>
          <a:xfrm>
            <a:off x="13704090" y="8210602"/>
            <a:ext cx="2706976" cy="270662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Main Blank Slide_Left">
  <p:cSld name="13_Main Blank Slide_Lef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2" name="Google Shape;92;p22"/>
          <p:cNvSpPr>
            <a:spLocks noGrp="1"/>
          </p:cNvSpPr>
          <p:nvPr>
            <p:ph type="pic" idx="2"/>
          </p:nvPr>
        </p:nvSpPr>
        <p:spPr>
          <a:xfrm>
            <a:off x="1267983" y="2792412"/>
            <a:ext cx="4369369" cy="8129588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3" name="Google Shape;93;p22"/>
          <p:cNvSpPr>
            <a:spLocks noGrp="1"/>
          </p:cNvSpPr>
          <p:nvPr>
            <p:ph type="pic" idx="3"/>
          </p:nvPr>
        </p:nvSpPr>
        <p:spPr>
          <a:xfrm>
            <a:off x="5637352" y="2792412"/>
            <a:ext cx="4369369" cy="8129588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4" name="Google Shape;94;p22"/>
          <p:cNvSpPr>
            <a:spLocks noGrp="1"/>
          </p:cNvSpPr>
          <p:nvPr>
            <p:ph type="pic" idx="4"/>
          </p:nvPr>
        </p:nvSpPr>
        <p:spPr>
          <a:xfrm>
            <a:off x="10006718" y="2792412"/>
            <a:ext cx="4369369" cy="8129588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 type="obj">
  <p:cSld name="OBJEC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"/>
          <p:cNvSpPr txBox="1">
            <a:spLocks noGrp="1"/>
          </p:cNvSpPr>
          <p:nvPr>
            <p:ph type="title"/>
          </p:nvPr>
        </p:nvSpPr>
        <p:spPr>
          <a:xfrm>
            <a:off x="1219359" y="549275"/>
            <a:ext cx="21948458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Open Sans"/>
              <a:buNone/>
              <a:defRPr sz="88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body" idx="1"/>
          </p:nvPr>
        </p:nvSpPr>
        <p:spPr>
          <a:xfrm>
            <a:off x="1219359" y="3200400"/>
            <a:ext cx="21948458" cy="9051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635000" algn="l" rtl="0">
              <a:spcBef>
                <a:spcPts val="128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584200" algn="l" rtl="0">
              <a:spcBef>
                <a:spcPts val="112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Arial"/>
              <a:buChar char="–"/>
              <a:defRPr sz="56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533400" algn="l" rtl="0">
              <a:spcBef>
                <a:spcPts val="96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482600" algn="l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Char char="–"/>
              <a:defRPr sz="4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482600" algn="l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Char char="»"/>
              <a:defRPr sz="4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482600" algn="l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82600" algn="l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82600" algn="l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82600" algn="l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Main Blank Slide_Left">
  <p:cSld name="14_Main Blank Slide_Lef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3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7" name="Google Shape;97;p23"/>
          <p:cNvSpPr>
            <a:spLocks noGrp="1"/>
          </p:cNvSpPr>
          <p:nvPr>
            <p:ph type="pic" idx="2"/>
          </p:nvPr>
        </p:nvSpPr>
        <p:spPr>
          <a:xfrm>
            <a:off x="4318562" y="4978004"/>
            <a:ext cx="7620992" cy="38100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8" name="Google Shape;98;p23"/>
          <p:cNvSpPr>
            <a:spLocks noGrp="1"/>
          </p:cNvSpPr>
          <p:nvPr>
            <p:ph type="pic" idx="3"/>
          </p:nvPr>
        </p:nvSpPr>
        <p:spPr>
          <a:xfrm>
            <a:off x="12447621" y="4978004"/>
            <a:ext cx="7620992" cy="38100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Main Blank Slide_Left">
  <p:cSld name="15_Main Blank Slide_Lef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1" name="Google Shape;101;p24"/>
          <p:cNvSpPr>
            <a:spLocks noGrp="1"/>
          </p:cNvSpPr>
          <p:nvPr>
            <p:ph type="pic" idx="2"/>
          </p:nvPr>
        </p:nvSpPr>
        <p:spPr>
          <a:xfrm>
            <a:off x="0" y="0"/>
            <a:ext cx="4877435" cy="48768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2" name="Google Shape;102;p24"/>
          <p:cNvSpPr>
            <a:spLocks noGrp="1"/>
          </p:cNvSpPr>
          <p:nvPr>
            <p:ph type="pic" idx="3"/>
          </p:nvPr>
        </p:nvSpPr>
        <p:spPr>
          <a:xfrm>
            <a:off x="4877435" y="0"/>
            <a:ext cx="4877435" cy="48768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3" name="Google Shape;103;p24"/>
          <p:cNvSpPr>
            <a:spLocks noGrp="1"/>
          </p:cNvSpPr>
          <p:nvPr>
            <p:ph type="pic" idx="4"/>
          </p:nvPr>
        </p:nvSpPr>
        <p:spPr>
          <a:xfrm>
            <a:off x="9754870" y="0"/>
            <a:ext cx="4877435" cy="48768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4" name="Google Shape;104;p24"/>
          <p:cNvSpPr>
            <a:spLocks noGrp="1"/>
          </p:cNvSpPr>
          <p:nvPr>
            <p:ph type="pic" idx="5"/>
          </p:nvPr>
        </p:nvSpPr>
        <p:spPr>
          <a:xfrm>
            <a:off x="14632305" y="0"/>
            <a:ext cx="4877435" cy="48768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5" name="Google Shape;105;p24"/>
          <p:cNvSpPr>
            <a:spLocks noGrp="1"/>
          </p:cNvSpPr>
          <p:nvPr>
            <p:ph type="pic" idx="6"/>
          </p:nvPr>
        </p:nvSpPr>
        <p:spPr>
          <a:xfrm>
            <a:off x="19509740" y="0"/>
            <a:ext cx="4877435" cy="48768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Main Blank Slide_Left">
  <p:cSld name="16_Main Blank Slide_Lef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8" name="Google Shape;108;p25"/>
          <p:cNvSpPr>
            <a:spLocks noGrp="1"/>
          </p:cNvSpPr>
          <p:nvPr>
            <p:ph type="pic" idx="2"/>
          </p:nvPr>
        </p:nvSpPr>
        <p:spPr>
          <a:xfrm>
            <a:off x="10856407" y="2793206"/>
            <a:ext cx="4001023" cy="40005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9" name="Google Shape;109;p25"/>
          <p:cNvSpPr>
            <a:spLocks noGrp="1"/>
          </p:cNvSpPr>
          <p:nvPr>
            <p:ph type="pic" idx="3"/>
          </p:nvPr>
        </p:nvSpPr>
        <p:spPr>
          <a:xfrm>
            <a:off x="14984445" y="2793206"/>
            <a:ext cx="4001023" cy="40005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0" name="Google Shape;110;p25"/>
          <p:cNvSpPr>
            <a:spLocks noGrp="1"/>
          </p:cNvSpPr>
          <p:nvPr>
            <p:ph type="pic" idx="4"/>
          </p:nvPr>
        </p:nvSpPr>
        <p:spPr>
          <a:xfrm>
            <a:off x="19112482" y="2793206"/>
            <a:ext cx="4001023" cy="40005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1" name="Google Shape;111;p25"/>
          <p:cNvSpPr>
            <a:spLocks noGrp="1"/>
          </p:cNvSpPr>
          <p:nvPr>
            <p:ph type="pic" idx="5"/>
          </p:nvPr>
        </p:nvSpPr>
        <p:spPr>
          <a:xfrm>
            <a:off x="10856407" y="6918524"/>
            <a:ext cx="4001023" cy="40005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2" name="Google Shape;112;p25"/>
          <p:cNvSpPr>
            <a:spLocks noGrp="1"/>
          </p:cNvSpPr>
          <p:nvPr>
            <p:ph type="pic" idx="6"/>
          </p:nvPr>
        </p:nvSpPr>
        <p:spPr>
          <a:xfrm>
            <a:off x="14984445" y="6918524"/>
            <a:ext cx="4001023" cy="40005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3" name="Google Shape;113;p25"/>
          <p:cNvSpPr>
            <a:spLocks noGrp="1"/>
          </p:cNvSpPr>
          <p:nvPr>
            <p:ph type="pic" idx="7"/>
          </p:nvPr>
        </p:nvSpPr>
        <p:spPr>
          <a:xfrm>
            <a:off x="19112482" y="6918522"/>
            <a:ext cx="4001023" cy="40005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_Main Blank Slide_Left">
  <p:cSld name="17_Main Blank Slide_Lef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6" name="Google Shape;116;p26"/>
          <p:cNvSpPr>
            <a:spLocks noGrp="1"/>
          </p:cNvSpPr>
          <p:nvPr>
            <p:ph type="pic" idx="2"/>
          </p:nvPr>
        </p:nvSpPr>
        <p:spPr>
          <a:xfrm>
            <a:off x="3937513" y="2794856"/>
            <a:ext cx="3937513" cy="39370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7" name="Google Shape;117;p26"/>
          <p:cNvSpPr>
            <a:spLocks noGrp="1"/>
          </p:cNvSpPr>
          <p:nvPr>
            <p:ph type="pic" idx="3"/>
          </p:nvPr>
        </p:nvSpPr>
        <p:spPr>
          <a:xfrm>
            <a:off x="8129058" y="2794856"/>
            <a:ext cx="3937513" cy="39370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8" name="Google Shape;118;p26"/>
          <p:cNvSpPr>
            <a:spLocks noGrp="1"/>
          </p:cNvSpPr>
          <p:nvPr>
            <p:ph type="pic" idx="4"/>
          </p:nvPr>
        </p:nvSpPr>
        <p:spPr>
          <a:xfrm>
            <a:off x="12320604" y="2794856"/>
            <a:ext cx="3937513" cy="39370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9" name="Google Shape;119;p26"/>
          <p:cNvSpPr>
            <a:spLocks noGrp="1"/>
          </p:cNvSpPr>
          <p:nvPr>
            <p:ph type="pic" idx="5"/>
          </p:nvPr>
        </p:nvSpPr>
        <p:spPr>
          <a:xfrm>
            <a:off x="8129058" y="6982730"/>
            <a:ext cx="3937513" cy="39370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0" name="Google Shape;120;p26"/>
          <p:cNvSpPr>
            <a:spLocks noGrp="1"/>
          </p:cNvSpPr>
          <p:nvPr>
            <p:ph type="pic" idx="6"/>
          </p:nvPr>
        </p:nvSpPr>
        <p:spPr>
          <a:xfrm>
            <a:off x="16512150" y="6982730"/>
            <a:ext cx="3937513" cy="39370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_Main Blank Slide_Left">
  <p:cSld name="18_Main Blank Slide_Left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7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3" name="Google Shape;123;p27"/>
          <p:cNvSpPr/>
          <p:nvPr/>
        </p:nvSpPr>
        <p:spPr>
          <a:xfrm>
            <a:off x="10948825" y="2794000"/>
            <a:ext cx="5715744" cy="8128002"/>
          </a:xfrm>
          <a:prstGeom prst="roundRect">
            <a:avLst>
              <a:gd name="adj" fmla="val 2222"/>
            </a:avLst>
          </a:prstGeom>
          <a:solidFill>
            <a:srgbClr val="F6F9FF"/>
          </a:solidFill>
          <a:ln>
            <a:noFill/>
          </a:ln>
          <a:effectLst>
            <a:outerShdw blurRad="190500" dist="50800" dir="2700000" rotWithShape="0">
              <a:srgbClr val="000000">
                <a:alpha val="39607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4" name="Google Shape;124;p27"/>
          <p:cNvSpPr/>
          <p:nvPr/>
        </p:nvSpPr>
        <p:spPr>
          <a:xfrm>
            <a:off x="17397759" y="2794000"/>
            <a:ext cx="5715746" cy="8128000"/>
          </a:xfrm>
          <a:prstGeom prst="roundRect">
            <a:avLst>
              <a:gd name="adj" fmla="val 2222"/>
            </a:avLst>
          </a:prstGeom>
          <a:solidFill>
            <a:srgbClr val="F6F9FF"/>
          </a:solidFill>
          <a:ln>
            <a:noFill/>
          </a:ln>
          <a:effectLst>
            <a:outerShdw blurRad="190500" dist="50800" dir="2700000" rotWithShape="0">
              <a:srgbClr val="000000">
                <a:alpha val="39607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5" name="Google Shape;125;p27"/>
          <p:cNvSpPr>
            <a:spLocks noGrp="1"/>
          </p:cNvSpPr>
          <p:nvPr>
            <p:ph type="pic" idx="2"/>
          </p:nvPr>
        </p:nvSpPr>
        <p:spPr>
          <a:xfrm>
            <a:off x="10948825" y="2794002"/>
            <a:ext cx="5715744" cy="6858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6" name="Google Shape;126;p27"/>
          <p:cNvSpPr>
            <a:spLocks noGrp="1"/>
          </p:cNvSpPr>
          <p:nvPr>
            <p:ph type="pic" idx="3"/>
          </p:nvPr>
        </p:nvSpPr>
        <p:spPr>
          <a:xfrm>
            <a:off x="17397759" y="2794002"/>
            <a:ext cx="5715744" cy="6858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Main Blank Slide_Left">
  <p:cSld name="19_Main Blank Slide_Lef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8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9" name="Google Shape;129;p28"/>
          <p:cNvSpPr/>
          <p:nvPr/>
        </p:nvSpPr>
        <p:spPr>
          <a:xfrm>
            <a:off x="14632305" y="2794000"/>
            <a:ext cx="4877435" cy="8128000"/>
          </a:xfrm>
          <a:prstGeom prst="rect">
            <a:avLst/>
          </a:prstGeom>
          <a:solidFill>
            <a:srgbClr val="292B3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0" name="Google Shape;130;p28"/>
          <p:cNvSpPr/>
          <p:nvPr/>
        </p:nvSpPr>
        <p:spPr>
          <a:xfrm>
            <a:off x="4877435" y="2794000"/>
            <a:ext cx="4877437" cy="8128000"/>
          </a:xfrm>
          <a:prstGeom prst="rect">
            <a:avLst/>
          </a:prstGeom>
          <a:gradFill>
            <a:gsLst>
              <a:gs pos="0">
                <a:srgbClr val="1AAEC7"/>
              </a:gs>
              <a:gs pos="100000">
                <a:srgbClr val="5C33E6"/>
              </a:gs>
            </a:gsLst>
            <a:lin ang="8418169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1" name="Google Shape;131;p28"/>
          <p:cNvSpPr>
            <a:spLocks noGrp="1"/>
          </p:cNvSpPr>
          <p:nvPr>
            <p:ph type="pic" idx="2"/>
          </p:nvPr>
        </p:nvSpPr>
        <p:spPr>
          <a:xfrm>
            <a:off x="-2" y="2794000"/>
            <a:ext cx="4877435" cy="8128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32" name="Google Shape;132;p28"/>
          <p:cNvSpPr>
            <a:spLocks noGrp="1"/>
          </p:cNvSpPr>
          <p:nvPr>
            <p:ph type="pic" idx="3"/>
          </p:nvPr>
        </p:nvSpPr>
        <p:spPr>
          <a:xfrm>
            <a:off x="9754868" y="2794000"/>
            <a:ext cx="4877435" cy="8128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33" name="Google Shape;133;p28"/>
          <p:cNvSpPr>
            <a:spLocks noGrp="1"/>
          </p:cNvSpPr>
          <p:nvPr>
            <p:ph type="pic" idx="4"/>
          </p:nvPr>
        </p:nvSpPr>
        <p:spPr>
          <a:xfrm>
            <a:off x="19509740" y="2794000"/>
            <a:ext cx="4877435" cy="8128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Main Blank Slide_Left">
  <p:cSld name="20_Main Blank Slide_Left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9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6" name="Google Shape;136;p29"/>
          <p:cNvSpPr/>
          <p:nvPr/>
        </p:nvSpPr>
        <p:spPr>
          <a:xfrm>
            <a:off x="12193588" y="6858794"/>
            <a:ext cx="5461713" cy="4064002"/>
          </a:xfrm>
          <a:prstGeom prst="rect">
            <a:avLst/>
          </a:prstGeom>
          <a:solidFill>
            <a:srgbClr val="292B3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7" name="Google Shape;137;p29"/>
          <p:cNvSpPr>
            <a:spLocks noGrp="1"/>
          </p:cNvSpPr>
          <p:nvPr>
            <p:ph type="pic" idx="2"/>
          </p:nvPr>
        </p:nvSpPr>
        <p:spPr>
          <a:xfrm>
            <a:off x="1267981" y="2793206"/>
            <a:ext cx="10925606" cy="8129588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38" name="Google Shape;138;p29"/>
          <p:cNvSpPr>
            <a:spLocks noGrp="1"/>
          </p:cNvSpPr>
          <p:nvPr>
            <p:ph type="pic" idx="3"/>
          </p:nvPr>
        </p:nvSpPr>
        <p:spPr>
          <a:xfrm>
            <a:off x="12193588" y="2793206"/>
            <a:ext cx="5458005" cy="40640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39" name="Google Shape;139;p29"/>
          <p:cNvSpPr>
            <a:spLocks noGrp="1"/>
          </p:cNvSpPr>
          <p:nvPr>
            <p:ph type="pic" idx="4"/>
          </p:nvPr>
        </p:nvSpPr>
        <p:spPr>
          <a:xfrm>
            <a:off x="17653647" y="2793206"/>
            <a:ext cx="5458005" cy="40640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40" name="Google Shape;140;p29"/>
          <p:cNvSpPr>
            <a:spLocks noGrp="1"/>
          </p:cNvSpPr>
          <p:nvPr>
            <p:ph type="pic" idx="5"/>
          </p:nvPr>
        </p:nvSpPr>
        <p:spPr>
          <a:xfrm>
            <a:off x="17653647" y="6858794"/>
            <a:ext cx="5458005" cy="40640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_Main Blank Slide_Left">
  <p:cSld name="21_Main Blank Slide_Lef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3" name="Google Shape;143;p30"/>
          <p:cNvSpPr/>
          <p:nvPr/>
        </p:nvSpPr>
        <p:spPr>
          <a:xfrm>
            <a:off x="12190743" y="2793206"/>
            <a:ext cx="5271188" cy="8128002"/>
          </a:xfrm>
          <a:prstGeom prst="roundRect">
            <a:avLst>
              <a:gd name="adj" fmla="val 2410"/>
            </a:avLst>
          </a:prstGeom>
          <a:gradFill>
            <a:gsLst>
              <a:gs pos="0">
                <a:srgbClr val="C32B48"/>
              </a:gs>
              <a:gs pos="100000">
                <a:srgbClr val="FF4C00"/>
              </a:gs>
            </a:gsLst>
            <a:lin ang="2001000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4" name="Google Shape;144;p30"/>
          <p:cNvSpPr>
            <a:spLocks noGrp="1"/>
          </p:cNvSpPr>
          <p:nvPr>
            <p:ph type="pic" idx="2"/>
          </p:nvPr>
        </p:nvSpPr>
        <p:spPr>
          <a:xfrm>
            <a:off x="1267983" y="2794000"/>
            <a:ext cx="10542372" cy="8127206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45" name="Google Shape;145;p30"/>
          <p:cNvSpPr>
            <a:spLocks noGrp="1"/>
          </p:cNvSpPr>
          <p:nvPr>
            <p:ph type="pic" idx="3"/>
          </p:nvPr>
        </p:nvSpPr>
        <p:spPr>
          <a:xfrm>
            <a:off x="17842118" y="2794000"/>
            <a:ext cx="5271384" cy="8127206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Main Blank Slide_Left">
  <p:cSld name="23_Main Blank Slide_Left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8" name="Google Shape;148;p31"/>
          <p:cNvSpPr>
            <a:spLocks noGrp="1"/>
          </p:cNvSpPr>
          <p:nvPr>
            <p:ph type="pic" idx="2"/>
          </p:nvPr>
        </p:nvSpPr>
        <p:spPr>
          <a:xfrm>
            <a:off x="1267983" y="5158266"/>
            <a:ext cx="6350826" cy="38100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49" name="Google Shape;149;p31"/>
          <p:cNvSpPr>
            <a:spLocks noGrp="1"/>
          </p:cNvSpPr>
          <p:nvPr>
            <p:ph type="pic" idx="3"/>
          </p:nvPr>
        </p:nvSpPr>
        <p:spPr>
          <a:xfrm>
            <a:off x="9018174" y="5158266"/>
            <a:ext cx="6350826" cy="38100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0" name="Google Shape;150;p31"/>
          <p:cNvSpPr>
            <a:spLocks noGrp="1"/>
          </p:cNvSpPr>
          <p:nvPr>
            <p:ph type="pic" idx="4"/>
          </p:nvPr>
        </p:nvSpPr>
        <p:spPr>
          <a:xfrm>
            <a:off x="16762676" y="5158266"/>
            <a:ext cx="6350826" cy="38100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_Main Blank Slide_Left">
  <p:cSld name="22_Main Blank Slide_Left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3" name="Google Shape;153;p32"/>
          <p:cNvSpPr>
            <a:spLocks noGrp="1"/>
          </p:cNvSpPr>
          <p:nvPr>
            <p:ph type="pic" idx="2"/>
          </p:nvPr>
        </p:nvSpPr>
        <p:spPr>
          <a:xfrm>
            <a:off x="0" y="0"/>
            <a:ext cx="4572595" cy="4572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4" name="Google Shape;154;p32"/>
          <p:cNvSpPr>
            <a:spLocks noGrp="1"/>
          </p:cNvSpPr>
          <p:nvPr>
            <p:ph type="pic" idx="3"/>
          </p:nvPr>
        </p:nvSpPr>
        <p:spPr>
          <a:xfrm>
            <a:off x="4572595" y="0"/>
            <a:ext cx="4572595" cy="4572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5" name="Google Shape;155;p32"/>
          <p:cNvSpPr>
            <a:spLocks noGrp="1"/>
          </p:cNvSpPr>
          <p:nvPr>
            <p:ph type="pic" idx="4"/>
          </p:nvPr>
        </p:nvSpPr>
        <p:spPr>
          <a:xfrm>
            <a:off x="0" y="4572002"/>
            <a:ext cx="4572595" cy="4572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6" name="Google Shape;156;p32"/>
          <p:cNvSpPr>
            <a:spLocks noGrp="1"/>
          </p:cNvSpPr>
          <p:nvPr>
            <p:ph type="pic" idx="5"/>
          </p:nvPr>
        </p:nvSpPr>
        <p:spPr>
          <a:xfrm>
            <a:off x="4572595" y="4572002"/>
            <a:ext cx="4572595" cy="4572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7" name="Google Shape;157;p32"/>
          <p:cNvSpPr>
            <a:spLocks noGrp="1"/>
          </p:cNvSpPr>
          <p:nvPr>
            <p:ph type="pic" idx="6"/>
          </p:nvPr>
        </p:nvSpPr>
        <p:spPr>
          <a:xfrm>
            <a:off x="-2" y="9144002"/>
            <a:ext cx="4572595" cy="4572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8" name="Google Shape;158;p32"/>
          <p:cNvSpPr>
            <a:spLocks noGrp="1"/>
          </p:cNvSpPr>
          <p:nvPr>
            <p:ph type="pic" idx="7"/>
          </p:nvPr>
        </p:nvSpPr>
        <p:spPr>
          <a:xfrm>
            <a:off x="4572595" y="9144002"/>
            <a:ext cx="4572595" cy="4572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pad image">
  <p:cSld name="ipad image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3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1" name="Google Shape;161;p33"/>
          <p:cNvSpPr>
            <a:spLocks noGrp="1"/>
          </p:cNvSpPr>
          <p:nvPr>
            <p:ph type="pic" idx="2"/>
          </p:nvPr>
        </p:nvSpPr>
        <p:spPr>
          <a:xfrm>
            <a:off x="9710282" y="3357128"/>
            <a:ext cx="4966612" cy="686259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ptop image">
  <p:cSld name="laptop image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4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4" name="Google Shape;164;p34"/>
          <p:cNvSpPr>
            <a:spLocks noGrp="1"/>
          </p:cNvSpPr>
          <p:nvPr>
            <p:ph type="pic" idx="2"/>
          </p:nvPr>
        </p:nvSpPr>
        <p:spPr>
          <a:xfrm>
            <a:off x="13801820" y="4823010"/>
            <a:ext cx="8085756" cy="505579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ptop image 2">
  <p:cSld name="laptop image 2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5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7" name="Google Shape;167;p35"/>
          <p:cNvSpPr>
            <a:spLocks noGrp="1"/>
          </p:cNvSpPr>
          <p:nvPr>
            <p:ph type="pic" idx="2"/>
          </p:nvPr>
        </p:nvSpPr>
        <p:spPr>
          <a:xfrm>
            <a:off x="2391945" y="6649396"/>
            <a:ext cx="6026539" cy="3811588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ptop image full">
  <p:cSld name="laptop image full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6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0" name="Google Shape;170;p36"/>
          <p:cNvSpPr>
            <a:spLocks noGrp="1"/>
          </p:cNvSpPr>
          <p:nvPr>
            <p:ph type="pic" idx="2"/>
          </p:nvPr>
        </p:nvSpPr>
        <p:spPr>
          <a:xfrm>
            <a:off x="5306115" y="9544646"/>
            <a:ext cx="14107532" cy="913725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pad image 02">
  <p:cSld name="ipad image 02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7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3" name="Google Shape;173;p37"/>
          <p:cNvSpPr>
            <a:spLocks noGrp="1"/>
          </p:cNvSpPr>
          <p:nvPr>
            <p:ph type="pic" idx="2"/>
          </p:nvPr>
        </p:nvSpPr>
        <p:spPr>
          <a:xfrm>
            <a:off x="8297251" y="3530450"/>
            <a:ext cx="4877833" cy="651232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Slide 02" type="tx">
  <p:cSld name="TITLE_AND_BODY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oogle Shape;175;p38"/>
          <p:cNvGrpSpPr/>
          <p:nvPr/>
        </p:nvGrpSpPr>
        <p:grpSpPr>
          <a:xfrm>
            <a:off x="21068988" y="12447522"/>
            <a:ext cx="2044517" cy="254003"/>
            <a:chOff x="0" y="0"/>
            <a:chExt cx="2044249" cy="254001"/>
          </a:xfrm>
        </p:grpSpPr>
        <p:sp>
          <p:nvSpPr>
            <p:cNvPr id="176" name="Google Shape;176;p38"/>
            <p:cNvSpPr/>
            <p:nvPr/>
          </p:nvSpPr>
          <p:spPr>
            <a:xfrm>
              <a:off x="1814518" y="24589"/>
              <a:ext cx="229731" cy="204823"/>
            </a:xfrm>
            <a:custGeom>
              <a:avLst/>
              <a:gdLst/>
              <a:ahLst/>
              <a:cxnLst/>
              <a:rect l="l" t="t" r="r" b="b"/>
              <a:pathLst>
                <a:path w="20559" h="18498" extrusionOk="0">
                  <a:moveTo>
                    <a:pt x="20457" y="4466"/>
                  </a:moveTo>
                  <a:cubicBezTo>
                    <a:pt x="19314" y="11108"/>
                    <a:pt x="12857" y="16768"/>
                    <a:pt x="10971" y="18039"/>
                  </a:cubicBezTo>
                  <a:cubicBezTo>
                    <a:pt x="9029" y="19367"/>
                    <a:pt x="7257" y="17519"/>
                    <a:pt x="6629" y="16191"/>
                  </a:cubicBezTo>
                  <a:cubicBezTo>
                    <a:pt x="5886" y="14631"/>
                    <a:pt x="3714" y="6199"/>
                    <a:pt x="3143" y="5448"/>
                  </a:cubicBezTo>
                  <a:cubicBezTo>
                    <a:pt x="2571" y="4755"/>
                    <a:pt x="800" y="6199"/>
                    <a:pt x="800" y="6199"/>
                  </a:cubicBezTo>
                  <a:cubicBezTo>
                    <a:pt x="0" y="5044"/>
                    <a:pt x="0" y="5044"/>
                    <a:pt x="0" y="5044"/>
                  </a:cubicBezTo>
                  <a:cubicBezTo>
                    <a:pt x="0" y="5044"/>
                    <a:pt x="3486" y="712"/>
                    <a:pt x="6171" y="193"/>
                  </a:cubicBezTo>
                  <a:cubicBezTo>
                    <a:pt x="8971" y="-385"/>
                    <a:pt x="8971" y="4640"/>
                    <a:pt x="9657" y="7470"/>
                  </a:cubicBezTo>
                  <a:cubicBezTo>
                    <a:pt x="10286" y="10184"/>
                    <a:pt x="10743" y="11686"/>
                    <a:pt x="11314" y="11686"/>
                  </a:cubicBezTo>
                  <a:cubicBezTo>
                    <a:pt x="11886" y="11686"/>
                    <a:pt x="12971" y="10184"/>
                    <a:pt x="14171" y="7874"/>
                  </a:cubicBezTo>
                  <a:cubicBezTo>
                    <a:pt x="15371" y="5564"/>
                    <a:pt x="14114" y="3542"/>
                    <a:pt x="11771" y="4986"/>
                  </a:cubicBezTo>
                  <a:cubicBezTo>
                    <a:pt x="12743" y="-847"/>
                    <a:pt x="21600" y="-2233"/>
                    <a:pt x="20457" y="4466"/>
                  </a:cubicBezTo>
                  <a:close/>
                </a:path>
              </a:pathLst>
            </a:custGeom>
            <a:solidFill>
              <a:srgbClr val="F6F9FF"/>
            </a:solidFill>
            <a:ln>
              <a:noFill/>
            </a:ln>
          </p:spPr>
          <p:txBody>
            <a:bodyPr spcFirstLastPara="1" wrap="square" lIns="91400" tIns="91400" rIns="91400" bIns="914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7" name="Google Shape;177;p38"/>
            <p:cNvSpPr/>
            <p:nvPr/>
          </p:nvSpPr>
          <p:spPr>
            <a:xfrm>
              <a:off x="1209196" y="0"/>
              <a:ext cx="196541" cy="254001"/>
            </a:xfrm>
            <a:custGeom>
              <a:avLst/>
              <a:gdLst/>
              <a:ahLst/>
              <a:cxnLst/>
              <a:rect l="l" t="t" r="r" b="b"/>
              <a:pathLst>
                <a:path w="20804" h="21190" extrusionOk="0">
                  <a:moveTo>
                    <a:pt x="8564" y="13990"/>
                  </a:moveTo>
                  <a:cubicBezTo>
                    <a:pt x="7828" y="16955"/>
                    <a:pt x="7026" y="19708"/>
                    <a:pt x="4484" y="21190"/>
                  </a:cubicBezTo>
                  <a:cubicBezTo>
                    <a:pt x="3682" y="16796"/>
                    <a:pt x="5621" y="13461"/>
                    <a:pt x="6491" y="9966"/>
                  </a:cubicBezTo>
                  <a:cubicBezTo>
                    <a:pt x="4952" y="7902"/>
                    <a:pt x="6691" y="3825"/>
                    <a:pt x="9901" y="4831"/>
                  </a:cubicBezTo>
                  <a:cubicBezTo>
                    <a:pt x="13913" y="6049"/>
                    <a:pt x="6491" y="12402"/>
                    <a:pt x="11439" y="13196"/>
                  </a:cubicBezTo>
                  <a:cubicBezTo>
                    <a:pt x="16655" y="14043"/>
                    <a:pt x="18795" y="6049"/>
                    <a:pt x="15585" y="3455"/>
                  </a:cubicBezTo>
                  <a:cubicBezTo>
                    <a:pt x="10904" y="-304"/>
                    <a:pt x="2010" y="3402"/>
                    <a:pt x="3080" y="8749"/>
                  </a:cubicBezTo>
                  <a:cubicBezTo>
                    <a:pt x="3348" y="10072"/>
                    <a:pt x="5086" y="10443"/>
                    <a:pt x="3749" y="12243"/>
                  </a:cubicBezTo>
                  <a:cubicBezTo>
                    <a:pt x="806" y="11714"/>
                    <a:pt x="-63" y="9861"/>
                    <a:pt x="4" y="7372"/>
                  </a:cubicBezTo>
                  <a:cubicBezTo>
                    <a:pt x="204" y="3296"/>
                    <a:pt x="4618" y="490"/>
                    <a:pt x="9099" y="66"/>
                  </a:cubicBezTo>
                  <a:cubicBezTo>
                    <a:pt x="14716" y="-410"/>
                    <a:pt x="19999" y="1708"/>
                    <a:pt x="20668" y="5890"/>
                  </a:cubicBezTo>
                  <a:cubicBezTo>
                    <a:pt x="21537" y="10602"/>
                    <a:pt x="18193" y="15737"/>
                    <a:pt x="12175" y="15366"/>
                  </a:cubicBezTo>
                  <a:cubicBezTo>
                    <a:pt x="10503" y="15261"/>
                    <a:pt x="9834" y="14625"/>
                    <a:pt x="8564" y="13990"/>
                  </a:cubicBezTo>
                  <a:close/>
                </a:path>
              </a:pathLst>
            </a:custGeom>
            <a:solidFill>
              <a:srgbClr val="F6F9FF"/>
            </a:solidFill>
            <a:ln>
              <a:noFill/>
            </a:ln>
          </p:spPr>
          <p:txBody>
            <a:bodyPr spcFirstLastPara="1" wrap="square" lIns="91400" tIns="91400" rIns="91400" bIns="914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8" name="Google Shape;178;p38"/>
            <p:cNvSpPr/>
            <p:nvPr/>
          </p:nvSpPr>
          <p:spPr>
            <a:xfrm>
              <a:off x="0" y="12900"/>
              <a:ext cx="127265" cy="228201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3720"/>
                  </a:moveTo>
                  <a:cubicBezTo>
                    <a:pt x="15444" y="3720"/>
                    <a:pt x="15444" y="3720"/>
                    <a:pt x="15444" y="3720"/>
                  </a:cubicBezTo>
                  <a:cubicBezTo>
                    <a:pt x="14688" y="3720"/>
                    <a:pt x="13824" y="4260"/>
                    <a:pt x="13824" y="4980"/>
                  </a:cubicBezTo>
                  <a:cubicBezTo>
                    <a:pt x="13824" y="7500"/>
                    <a:pt x="13824" y="7500"/>
                    <a:pt x="13824" y="7500"/>
                  </a:cubicBezTo>
                  <a:cubicBezTo>
                    <a:pt x="21600" y="7500"/>
                    <a:pt x="21600" y="7500"/>
                    <a:pt x="21600" y="7500"/>
                  </a:cubicBezTo>
                  <a:cubicBezTo>
                    <a:pt x="21600" y="10980"/>
                    <a:pt x="21600" y="10980"/>
                    <a:pt x="21600" y="10980"/>
                  </a:cubicBezTo>
                  <a:cubicBezTo>
                    <a:pt x="13824" y="10980"/>
                    <a:pt x="13824" y="10980"/>
                    <a:pt x="13824" y="10980"/>
                  </a:cubicBezTo>
                  <a:cubicBezTo>
                    <a:pt x="13824" y="21600"/>
                    <a:pt x="13824" y="21600"/>
                    <a:pt x="13824" y="21600"/>
                  </a:cubicBezTo>
                  <a:cubicBezTo>
                    <a:pt x="6588" y="21600"/>
                    <a:pt x="6588" y="21600"/>
                    <a:pt x="6588" y="21600"/>
                  </a:cubicBezTo>
                  <a:cubicBezTo>
                    <a:pt x="6588" y="10980"/>
                    <a:pt x="6588" y="10980"/>
                    <a:pt x="6588" y="10980"/>
                  </a:cubicBezTo>
                  <a:cubicBezTo>
                    <a:pt x="0" y="10980"/>
                    <a:pt x="0" y="10980"/>
                    <a:pt x="0" y="10980"/>
                  </a:cubicBezTo>
                  <a:cubicBezTo>
                    <a:pt x="0" y="7500"/>
                    <a:pt x="0" y="7500"/>
                    <a:pt x="0" y="7500"/>
                  </a:cubicBezTo>
                  <a:cubicBezTo>
                    <a:pt x="6588" y="7500"/>
                    <a:pt x="6588" y="7500"/>
                    <a:pt x="6588" y="7500"/>
                  </a:cubicBezTo>
                  <a:cubicBezTo>
                    <a:pt x="6588" y="5400"/>
                    <a:pt x="6588" y="5400"/>
                    <a:pt x="6588" y="5400"/>
                  </a:cubicBezTo>
                  <a:cubicBezTo>
                    <a:pt x="6588" y="2400"/>
                    <a:pt x="10260" y="0"/>
                    <a:pt x="15444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3720"/>
                  </a:lnTo>
                  <a:close/>
                </a:path>
              </a:pathLst>
            </a:custGeom>
            <a:solidFill>
              <a:srgbClr val="F6F9FF"/>
            </a:solidFill>
            <a:ln>
              <a:noFill/>
            </a:ln>
          </p:spPr>
          <p:txBody>
            <a:bodyPr spcFirstLastPara="1" wrap="square" lIns="91400" tIns="91400" rIns="91400" bIns="914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9" name="Google Shape;179;p38"/>
            <p:cNvSpPr/>
            <p:nvPr/>
          </p:nvSpPr>
          <p:spPr>
            <a:xfrm>
              <a:off x="569254" y="32647"/>
              <a:ext cx="232589" cy="18870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601"/>
                  </a:moveTo>
                  <a:cubicBezTo>
                    <a:pt x="20778" y="3034"/>
                    <a:pt x="19957" y="3323"/>
                    <a:pt x="19017" y="3468"/>
                  </a:cubicBezTo>
                  <a:cubicBezTo>
                    <a:pt x="19957" y="2745"/>
                    <a:pt x="20661" y="1734"/>
                    <a:pt x="21013" y="433"/>
                  </a:cubicBezTo>
                  <a:cubicBezTo>
                    <a:pt x="20133" y="1084"/>
                    <a:pt x="19193" y="1517"/>
                    <a:pt x="18196" y="1734"/>
                  </a:cubicBezTo>
                  <a:cubicBezTo>
                    <a:pt x="17374" y="722"/>
                    <a:pt x="16200" y="0"/>
                    <a:pt x="14967" y="0"/>
                  </a:cubicBezTo>
                  <a:cubicBezTo>
                    <a:pt x="12502" y="0"/>
                    <a:pt x="10507" y="2456"/>
                    <a:pt x="10507" y="5490"/>
                  </a:cubicBezTo>
                  <a:cubicBezTo>
                    <a:pt x="10507" y="5924"/>
                    <a:pt x="10565" y="6357"/>
                    <a:pt x="10624" y="6718"/>
                  </a:cubicBezTo>
                  <a:cubicBezTo>
                    <a:pt x="6926" y="6502"/>
                    <a:pt x="3698" y="4334"/>
                    <a:pt x="1467" y="1011"/>
                  </a:cubicBezTo>
                  <a:cubicBezTo>
                    <a:pt x="1115" y="1806"/>
                    <a:pt x="880" y="2745"/>
                    <a:pt x="880" y="3757"/>
                  </a:cubicBezTo>
                  <a:cubicBezTo>
                    <a:pt x="880" y="5635"/>
                    <a:pt x="1643" y="7296"/>
                    <a:pt x="2876" y="8308"/>
                  </a:cubicBezTo>
                  <a:cubicBezTo>
                    <a:pt x="2113" y="8308"/>
                    <a:pt x="1467" y="8019"/>
                    <a:pt x="880" y="7658"/>
                  </a:cubicBezTo>
                  <a:cubicBezTo>
                    <a:pt x="822" y="7658"/>
                    <a:pt x="822" y="7658"/>
                    <a:pt x="822" y="7658"/>
                  </a:cubicBezTo>
                  <a:cubicBezTo>
                    <a:pt x="822" y="10330"/>
                    <a:pt x="2407" y="12570"/>
                    <a:pt x="4402" y="13076"/>
                  </a:cubicBezTo>
                  <a:cubicBezTo>
                    <a:pt x="4050" y="13148"/>
                    <a:pt x="3639" y="13220"/>
                    <a:pt x="3228" y="13220"/>
                  </a:cubicBezTo>
                  <a:cubicBezTo>
                    <a:pt x="2935" y="13220"/>
                    <a:pt x="2700" y="13220"/>
                    <a:pt x="2407" y="13148"/>
                  </a:cubicBezTo>
                  <a:cubicBezTo>
                    <a:pt x="2993" y="15315"/>
                    <a:pt x="4578" y="16904"/>
                    <a:pt x="6515" y="16904"/>
                  </a:cubicBezTo>
                  <a:cubicBezTo>
                    <a:pt x="5048" y="18349"/>
                    <a:pt x="3111" y="19288"/>
                    <a:pt x="1057" y="19288"/>
                  </a:cubicBezTo>
                  <a:cubicBezTo>
                    <a:pt x="704" y="19288"/>
                    <a:pt x="352" y="19216"/>
                    <a:pt x="0" y="19144"/>
                  </a:cubicBezTo>
                  <a:cubicBezTo>
                    <a:pt x="1937" y="20733"/>
                    <a:pt x="4285" y="21600"/>
                    <a:pt x="6750" y="21600"/>
                  </a:cubicBezTo>
                  <a:cubicBezTo>
                    <a:pt x="14909" y="21600"/>
                    <a:pt x="19370" y="13292"/>
                    <a:pt x="19370" y="6140"/>
                  </a:cubicBezTo>
                  <a:cubicBezTo>
                    <a:pt x="19370" y="5852"/>
                    <a:pt x="19370" y="5635"/>
                    <a:pt x="19370" y="5418"/>
                  </a:cubicBezTo>
                  <a:cubicBezTo>
                    <a:pt x="20250" y="4623"/>
                    <a:pt x="21013" y="3684"/>
                    <a:pt x="21600" y="2601"/>
                  </a:cubicBezTo>
                  <a:close/>
                </a:path>
              </a:pathLst>
            </a:custGeom>
            <a:solidFill>
              <a:srgbClr val="F6F9FF"/>
            </a:solidFill>
            <a:ln>
              <a:noFill/>
            </a:ln>
          </p:spPr>
          <p:txBody>
            <a:bodyPr spcFirstLastPara="1" wrap="square" lIns="91400" tIns="91400" rIns="91400" bIns="914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22760082" y="1166482"/>
            <a:ext cx="353424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reak Slide 02">
  <p:cSld name="Break Slide 02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9"/>
          <p:cNvSpPr>
            <a:spLocks noGrp="1"/>
          </p:cNvSpPr>
          <p:nvPr>
            <p:ph type="pic" idx="2"/>
          </p:nvPr>
        </p:nvSpPr>
        <p:spPr>
          <a:xfrm>
            <a:off x="0" y="0"/>
            <a:ext cx="24387176" cy="10277476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Full Image Slide">
  <p:cSld name="Full Image Slide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0"/>
          <p:cNvSpPr>
            <a:spLocks noGrp="1"/>
          </p:cNvSpPr>
          <p:nvPr>
            <p:ph type="pic" idx="2"/>
          </p:nvPr>
        </p:nvSpPr>
        <p:spPr>
          <a:xfrm>
            <a:off x="0" y="0"/>
            <a:ext cx="24387176" cy="13716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Helvetica Neue"/>
              <a:buNone/>
              <a:defRPr sz="28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Slide_Left">
  <p:cSld name="Main Slide_Left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1"/>
          <p:cNvSpPr>
            <a:spLocks noGrp="1"/>
          </p:cNvSpPr>
          <p:nvPr>
            <p:ph type="pic" idx="2"/>
          </p:nvPr>
        </p:nvSpPr>
        <p:spPr>
          <a:xfrm>
            <a:off x="1267981" y="1014478"/>
            <a:ext cx="762101" cy="824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87" name="Google Shape;187;p41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  black" type="tx">
  <p:cSld name="TITLE_AND_BODY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3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391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262626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Blank Slide">
  <p:cSld name="1_Blank Slide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4"/>
          <p:cNvSpPr>
            <a:spLocks noGrp="1"/>
          </p:cNvSpPr>
          <p:nvPr>
            <p:ph type="pic" idx="2"/>
          </p:nvPr>
        </p:nvSpPr>
        <p:spPr>
          <a:xfrm>
            <a:off x="0" y="0"/>
            <a:ext cx="24387176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Main Slide">
  <p:cSld name="1_Main Slide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5"/>
          <p:cNvSpPr>
            <a:spLocks noGrp="1"/>
          </p:cNvSpPr>
          <p:nvPr>
            <p:ph type="pic" idx="2"/>
          </p:nvPr>
        </p:nvSpPr>
        <p:spPr>
          <a:xfrm>
            <a:off x="0" y="0"/>
            <a:ext cx="24387176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46"/>
          <p:cNvSpPr txBox="1">
            <a:spLocks noGrp="1"/>
          </p:cNvSpPr>
          <p:nvPr>
            <p:ph type="dt" idx="10"/>
          </p:nvPr>
        </p:nvSpPr>
        <p:spPr>
          <a:xfrm>
            <a:off x="0" y="0"/>
            <a:ext cx="3000391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7" name="Google Shape;197;p46"/>
          <p:cNvSpPr txBox="1">
            <a:spLocks noGrp="1"/>
          </p:cNvSpPr>
          <p:nvPr>
            <p:ph type="ftr" idx="11"/>
          </p:nvPr>
        </p:nvSpPr>
        <p:spPr>
          <a:xfrm>
            <a:off x="0" y="0"/>
            <a:ext cx="3000391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8" name="Google Shape;198;p46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391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_Main Slide">
  <p:cSld name="17_Main Slide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7"/>
          <p:cNvSpPr>
            <a:spLocks noGrp="1"/>
          </p:cNvSpPr>
          <p:nvPr>
            <p:ph type="pic" idx="2"/>
          </p:nvPr>
        </p:nvSpPr>
        <p:spPr>
          <a:xfrm>
            <a:off x="2280541" y="2286000"/>
            <a:ext cx="19820336" cy="913953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Main Slide">
  <p:cSld name="4_Main Slide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8"/>
          <p:cNvSpPr>
            <a:spLocks noGrp="1"/>
          </p:cNvSpPr>
          <p:nvPr>
            <p:ph type="pic" idx="2"/>
          </p:nvPr>
        </p:nvSpPr>
        <p:spPr>
          <a:xfrm>
            <a:off x="2283419" y="0"/>
            <a:ext cx="9910169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Main Slide">
  <p:cSld name="6_Main Slide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9"/>
          <p:cNvSpPr>
            <a:spLocks noGrp="1"/>
          </p:cNvSpPr>
          <p:nvPr>
            <p:ph type="pic" idx="2"/>
          </p:nvPr>
        </p:nvSpPr>
        <p:spPr>
          <a:xfrm>
            <a:off x="7168641" y="0"/>
            <a:ext cx="6350828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Main Slide">
  <p:cSld name="8_Main Slide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50"/>
          <p:cNvSpPr>
            <a:spLocks noGrp="1"/>
          </p:cNvSpPr>
          <p:nvPr>
            <p:ph type="pic" idx="2"/>
          </p:nvPr>
        </p:nvSpPr>
        <p:spPr>
          <a:xfrm>
            <a:off x="2280542" y="2286000"/>
            <a:ext cx="6604861" cy="914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7" name="Google Shape;207;p50"/>
          <p:cNvSpPr>
            <a:spLocks noGrp="1"/>
          </p:cNvSpPr>
          <p:nvPr>
            <p:ph type="pic" idx="3"/>
          </p:nvPr>
        </p:nvSpPr>
        <p:spPr>
          <a:xfrm>
            <a:off x="8891157" y="2286000"/>
            <a:ext cx="6604861" cy="914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Main Slide">
  <p:cSld name="9_Main Slide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51"/>
          <p:cNvSpPr>
            <a:spLocks noGrp="1"/>
          </p:cNvSpPr>
          <p:nvPr>
            <p:ph type="pic" idx="2"/>
          </p:nvPr>
        </p:nvSpPr>
        <p:spPr>
          <a:xfrm>
            <a:off x="0" y="0"/>
            <a:ext cx="24387176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Main Slide">
  <p:cSld name="7_Main Slide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52"/>
          <p:cNvSpPr>
            <a:spLocks noGrp="1"/>
          </p:cNvSpPr>
          <p:nvPr>
            <p:ph type="pic" idx="2"/>
          </p:nvPr>
        </p:nvSpPr>
        <p:spPr>
          <a:xfrm>
            <a:off x="2283419" y="-1"/>
            <a:ext cx="9910169" cy="1142553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Main Slide">
  <p:cSld name="10_Main Slide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53"/>
          <p:cNvSpPr>
            <a:spLocks noGrp="1"/>
          </p:cNvSpPr>
          <p:nvPr>
            <p:ph type="pic" idx="2"/>
          </p:nvPr>
        </p:nvSpPr>
        <p:spPr>
          <a:xfrm>
            <a:off x="2280543" y="2286000"/>
            <a:ext cx="4953645" cy="914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4" name="Google Shape;214;p53"/>
          <p:cNvSpPr>
            <a:spLocks noGrp="1"/>
          </p:cNvSpPr>
          <p:nvPr>
            <p:ph type="pic" idx="3"/>
          </p:nvPr>
        </p:nvSpPr>
        <p:spPr>
          <a:xfrm>
            <a:off x="7234188" y="2290961"/>
            <a:ext cx="4953645" cy="914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5" name="Google Shape;215;p53"/>
          <p:cNvSpPr>
            <a:spLocks noGrp="1"/>
          </p:cNvSpPr>
          <p:nvPr>
            <p:ph type="pic" idx="4"/>
          </p:nvPr>
        </p:nvSpPr>
        <p:spPr>
          <a:xfrm>
            <a:off x="12193560" y="2290961"/>
            <a:ext cx="4953645" cy="914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Placeholder">
  <p:cSld name="16_Placehol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"/>
          <p:cNvSpPr>
            <a:spLocks noGrp="1"/>
          </p:cNvSpPr>
          <p:nvPr>
            <p:ph type="pic" idx="2"/>
          </p:nvPr>
        </p:nvSpPr>
        <p:spPr>
          <a:xfrm>
            <a:off x="0" y="5"/>
            <a:ext cx="12155473" cy="1371599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101"/>
              <a:buFont typeface="Arial"/>
              <a:buNone/>
              <a:defRPr sz="210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Main Slide">
  <p:cSld name="5_Main Slide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54"/>
          <p:cNvSpPr>
            <a:spLocks noGrp="1"/>
          </p:cNvSpPr>
          <p:nvPr>
            <p:ph type="pic" idx="2"/>
          </p:nvPr>
        </p:nvSpPr>
        <p:spPr>
          <a:xfrm>
            <a:off x="2283419" y="0"/>
            <a:ext cx="9910169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Main Slide">
  <p:cSld name="2_Main Slide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55"/>
          <p:cNvSpPr>
            <a:spLocks noGrp="1"/>
          </p:cNvSpPr>
          <p:nvPr>
            <p:ph type="pic" idx="2"/>
          </p:nvPr>
        </p:nvSpPr>
        <p:spPr>
          <a:xfrm>
            <a:off x="2280542" y="2286000"/>
            <a:ext cx="6604861" cy="914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20" name="Google Shape;220;p55"/>
          <p:cNvSpPr>
            <a:spLocks noGrp="1"/>
          </p:cNvSpPr>
          <p:nvPr>
            <p:ph type="pic" idx="3"/>
          </p:nvPr>
        </p:nvSpPr>
        <p:spPr>
          <a:xfrm>
            <a:off x="8885402" y="2286000"/>
            <a:ext cx="6604861" cy="914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21" name="Google Shape;221;p55"/>
          <p:cNvSpPr>
            <a:spLocks noGrp="1"/>
          </p:cNvSpPr>
          <p:nvPr>
            <p:ph type="pic" idx="4"/>
          </p:nvPr>
        </p:nvSpPr>
        <p:spPr>
          <a:xfrm>
            <a:off x="15498894" y="2286000"/>
            <a:ext cx="6604861" cy="914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Main Slide">
  <p:cSld name="3_Main Slide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6"/>
          <p:cNvSpPr>
            <a:spLocks noGrp="1"/>
          </p:cNvSpPr>
          <p:nvPr>
            <p:ph type="pic" idx="2"/>
          </p:nvPr>
        </p:nvSpPr>
        <p:spPr>
          <a:xfrm>
            <a:off x="2280542" y="2286000"/>
            <a:ext cx="19820337" cy="914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Main Slide">
  <p:cSld name="11_Main Slide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7"/>
          <p:cNvSpPr>
            <a:spLocks noGrp="1"/>
          </p:cNvSpPr>
          <p:nvPr>
            <p:ph type="pic" idx="2"/>
          </p:nvPr>
        </p:nvSpPr>
        <p:spPr>
          <a:xfrm>
            <a:off x="2280542" y="2286000"/>
            <a:ext cx="8891158" cy="1143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Main Slide">
  <p:cSld name="12_Main Slide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58"/>
          <p:cNvSpPr>
            <a:spLocks noGrp="1"/>
          </p:cNvSpPr>
          <p:nvPr>
            <p:ph type="pic" idx="2"/>
          </p:nvPr>
        </p:nvSpPr>
        <p:spPr>
          <a:xfrm>
            <a:off x="0" y="0"/>
            <a:ext cx="24387176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Main Slide">
  <p:cSld name="14_Main Slide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59"/>
          <p:cNvGrpSpPr/>
          <p:nvPr/>
        </p:nvGrpSpPr>
        <p:grpSpPr>
          <a:xfrm>
            <a:off x="13540514" y="3683000"/>
            <a:ext cx="8554710" cy="6350000"/>
            <a:chOff x="0" y="0"/>
            <a:chExt cx="8553594" cy="6350000"/>
          </a:xfrm>
        </p:grpSpPr>
        <p:pic>
          <p:nvPicPr>
            <p:cNvPr id="230" name="Google Shape;230;p59" descr="Imac.pn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0"/>
              <a:ext cx="8553594" cy="635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1" name="Google Shape;231;p59" descr="Imag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25410" y="324418"/>
              <a:ext cx="7902786" cy="44921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0" y="0"/>
                  </a:moveTo>
                  <a:cubicBezTo>
                    <a:pt x="57" y="0"/>
                    <a:pt x="46" y="1"/>
                    <a:pt x="34" y="8"/>
                  </a:cubicBezTo>
                  <a:cubicBezTo>
                    <a:pt x="20" y="16"/>
                    <a:pt x="9" y="35"/>
                    <a:pt x="4" y="59"/>
                  </a:cubicBezTo>
                  <a:cubicBezTo>
                    <a:pt x="0" y="81"/>
                    <a:pt x="0" y="101"/>
                    <a:pt x="0" y="141"/>
                  </a:cubicBezTo>
                  <a:lnTo>
                    <a:pt x="0" y="21457"/>
                  </a:lnTo>
                  <a:cubicBezTo>
                    <a:pt x="0" y="21498"/>
                    <a:pt x="0" y="21519"/>
                    <a:pt x="4" y="21541"/>
                  </a:cubicBezTo>
                  <a:cubicBezTo>
                    <a:pt x="9" y="21565"/>
                    <a:pt x="20" y="21584"/>
                    <a:pt x="34" y="21592"/>
                  </a:cubicBezTo>
                  <a:cubicBezTo>
                    <a:pt x="46" y="21599"/>
                    <a:pt x="57" y="21600"/>
                    <a:pt x="80" y="21600"/>
                  </a:cubicBezTo>
                  <a:lnTo>
                    <a:pt x="21519" y="21600"/>
                  </a:lnTo>
                  <a:cubicBezTo>
                    <a:pt x="21542" y="21600"/>
                    <a:pt x="21554" y="21599"/>
                    <a:pt x="21566" y="21592"/>
                  </a:cubicBezTo>
                  <a:cubicBezTo>
                    <a:pt x="21580" y="21584"/>
                    <a:pt x="21591" y="21565"/>
                    <a:pt x="21596" y="21541"/>
                  </a:cubicBezTo>
                  <a:cubicBezTo>
                    <a:pt x="21600" y="21519"/>
                    <a:pt x="21600" y="21499"/>
                    <a:pt x="21600" y="21459"/>
                  </a:cubicBezTo>
                  <a:lnTo>
                    <a:pt x="21600" y="141"/>
                  </a:lnTo>
                  <a:cubicBezTo>
                    <a:pt x="21600" y="100"/>
                    <a:pt x="21600" y="81"/>
                    <a:pt x="21596" y="59"/>
                  </a:cubicBezTo>
                  <a:cubicBezTo>
                    <a:pt x="21591" y="35"/>
                    <a:pt x="21580" y="16"/>
                    <a:pt x="21566" y="8"/>
                  </a:cubicBezTo>
                  <a:cubicBezTo>
                    <a:pt x="21554" y="1"/>
                    <a:pt x="21542" y="0"/>
                    <a:pt x="21519" y="0"/>
                  </a:cubicBezTo>
                  <a:lnTo>
                    <a:pt x="80" y="0"/>
                  </a:ln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232" name="Google Shape;232;p59"/>
          <p:cNvSpPr>
            <a:spLocks noGrp="1"/>
          </p:cNvSpPr>
          <p:nvPr>
            <p:ph type="pic" idx="2"/>
          </p:nvPr>
        </p:nvSpPr>
        <p:spPr>
          <a:xfrm>
            <a:off x="13607367" y="3751735"/>
            <a:ext cx="8421015" cy="507722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Main Slide">
  <p:cSld name="15_Main Slide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60" descr="macbook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283419" y="3683000"/>
            <a:ext cx="10682943" cy="635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60"/>
          <p:cNvSpPr>
            <a:spLocks noGrp="1"/>
          </p:cNvSpPr>
          <p:nvPr>
            <p:ph type="pic" idx="2"/>
          </p:nvPr>
        </p:nvSpPr>
        <p:spPr>
          <a:xfrm>
            <a:off x="3194669" y="3791948"/>
            <a:ext cx="8861785" cy="598316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Main Slide">
  <p:cSld name="16_Main Slide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61" descr="ipa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283419" y="3683000"/>
            <a:ext cx="9186622" cy="635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61"/>
          <p:cNvSpPr>
            <a:spLocks noGrp="1"/>
          </p:cNvSpPr>
          <p:nvPr>
            <p:ph type="pic" idx="2"/>
          </p:nvPr>
        </p:nvSpPr>
        <p:spPr>
          <a:xfrm>
            <a:off x="2373255" y="3776656"/>
            <a:ext cx="9008252" cy="616267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Main Slide">
  <p:cSld name="19_Main Slide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62"/>
          <p:cNvSpPr>
            <a:spLocks noGrp="1"/>
          </p:cNvSpPr>
          <p:nvPr>
            <p:ph type="pic" idx="2"/>
          </p:nvPr>
        </p:nvSpPr>
        <p:spPr>
          <a:xfrm>
            <a:off x="11932485" y="2384528"/>
            <a:ext cx="4257039" cy="894635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Main Slide">
  <p:cSld name="20_Main Slide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63"/>
          <p:cNvSpPr>
            <a:spLocks noGrp="1"/>
          </p:cNvSpPr>
          <p:nvPr>
            <p:ph type="pic" idx="2"/>
          </p:nvPr>
        </p:nvSpPr>
        <p:spPr>
          <a:xfrm>
            <a:off x="2423585" y="2390076"/>
            <a:ext cx="4254832" cy="893584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3" name="Google Shape;243;p63"/>
          <p:cNvSpPr>
            <a:spLocks noGrp="1"/>
          </p:cNvSpPr>
          <p:nvPr>
            <p:ph type="pic" idx="3"/>
          </p:nvPr>
        </p:nvSpPr>
        <p:spPr>
          <a:xfrm>
            <a:off x="8038143" y="2400585"/>
            <a:ext cx="4254832" cy="893584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Portfolio Three">
  <p:cSld name="5_Portfolio Thre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8"/>
          <p:cNvSpPr>
            <a:spLocks noGrp="1"/>
          </p:cNvSpPr>
          <p:nvPr>
            <p:ph type="pic" idx="2"/>
          </p:nvPr>
        </p:nvSpPr>
        <p:spPr>
          <a:xfrm>
            <a:off x="13445270" y="0"/>
            <a:ext cx="10941905" cy="1371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_Main Slide">
  <p:cSld name="21_Main Slide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64"/>
          <p:cNvSpPr>
            <a:spLocks noGrp="1"/>
          </p:cNvSpPr>
          <p:nvPr>
            <p:ph type="pic" idx="2"/>
          </p:nvPr>
        </p:nvSpPr>
        <p:spPr>
          <a:xfrm>
            <a:off x="2280542" y="2286000"/>
            <a:ext cx="9910169" cy="913953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 27">
  <p:cSld name="M 27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65"/>
          <p:cNvSpPr>
            <a:spLocks noGrp="1"/>
          </p:cNvSpPr>
          <p:nvPr>
            <p:ph type="pic" idx="2"/>
          </p:nvPr>
        </p:nvSpPr>
        <p:spPr>
          <a:xfrm>
            <a:off x="2" y="10164278"/>
            <a:ext cx="24387176" cy="258652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0" rIns="91425" bIns="182875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6176"/>
              </a:buClr>
              <a:buSzPts val="2664"/>
              <a:buFont typeface="Helvetica Neue"/>
              <a:buNone/>
              <a:defRPr sz="2664" b="0" i="0" u="none" strike="noStrike" cap="none">
                <a:solidFill>
                  <a:srgbClr val="56617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8" name="Google Shape;248;p65"/>
          <p:cNvSpPr txBox="1">
            <a:spLocks noGrp="1"/>
          </p:cNvSpPr>
          <p:nvPr>
            <p:ph type="body" idx="1"/>
          </p:nvPr>
        </p:nvSpPr>
        <p:spPr>
          <a:xfrm>
            <a:off x="1016136" y="2356863"/>
            <a:ext cx="22318541" cy="462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3196"/>
              <a:buFont typeface="Helvetica Neue"/>
              <a:buNone/>
              <a:defRPr sz="3196" b="0" i="0" u="none" strike="noStrike" cap="none">
                <a:solidFill>
                  <a:srgbClr val="A5A5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96"/>
              <a:buFont typeface="Helvetica Neue"/>
              <a:buNone/>
              <a:defRPr sz="3196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64"/>
              <a:buFont typeface="Helvetica Neue"/>
              <a:buNone/>
              <a:defRPr sz="2664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8"/>
              <a:buFont typeface="Helvetica Neue"/>
              <a:buNone/>
              <a:defRPr sz="2398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8"/>
              <a:buFont typeface="Helvetica Neue"/>
              <a:buNone/>
              <a:defRPr sz="2398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8"/>
              <a:buFont typeface="Helvetica Neue"/>
              <a:buNone/>
              <a:defRPr sz="2398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8"/>
              <a:buFont typeface="Helvetica Neue"/>
              <a:buNone/>
              <a:defRPr sz="2398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8"/>
              <a:buFont typeface="Helvetica Neue"/>
              <a:buNone/>
              <a:defRPr sz="2398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8"/>
              <a:buFont typeface="Helvetica Neue"/>
              <a:buNone/>
              <a:defRPr sz="2398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9" name="Google Shape;249;p65"/>
          <p:cNvSpPr txBox="1">
            <a:spLocks noGrp="1"/>
          </p:cNvSpPr>
          <p:nvPr>
            <p:ph type="title"/>
          </p:nvPr>
        </p:nvSpPr>
        <p:spPr>
          <a:xfrm>
            <a:off x="1016136" y="910177"/>
            <a:ext cx="22318541" cy="1321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95A9"/>
              </a:buClr>
              <a:buSzPts val="9586"/>
              <a:buFont typeface="Helvetica Neue"/>
              <a:buNone/>
              <a:defRPr sz="9586" b="0" i="0" u="none" strike="noStrike" cap="none">
                <a:solidFill>
                  <a:srgbClr val="8995A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Blank Slide_Left" type="title">
  <p:cSld name="TITL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0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ft ">
  <p:cSld name="Left 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1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" name="Google Shape;26;p11"/>
          <p:cNvSpPr>
            <a:spLocks noGrp="1"/>
          </p:cNvSpPr>
          <p:nvPr>
            <p:ph type="pic" idx="2"/>
          </p:nvPr>
        </p:nvSpPr>
        <p:spPr>
          <a:xfrm>
            <a:off x="12193588" y="-2"/>
            <a:ext cx="12193588" cy="1374140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Main Blank Slide_Left">
  <p:cSld name="3_Main Blank Slide_Lef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2"/>
          <p:cNvSpPr txBox="1">
            <a:spLocks noGrp="1"/>
          </p:cNvSpPr>
          <p:nvPr>
            <p:ph type="sldNum" idx="12"/>
          </p:nvPr>
        </p:nvSpPr>
        <p:spPr>
          <a:xfrm>
            <a:off x="22760079" y="1166482"/>
            <a:ext cx="353426" cy="52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" name="Google Shape;29;p12"/>
          <p:cNvSpPr>
            <a:spLocks noGrp="1"/>
          </p:cNvSpPr>
          <p:nvPr>
            <p:ph type="pic" idx="2"/>
          </p:nvPr>
        </p:nvSpPr>
        <p:spPr>
          <a:xfrm>
            <a:off x="-2" y="2793206"/>
            <a:ext cx="5080663" cy="8129588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82875" tIns="91400" rIns="18287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None/>
              <a:defRPr sz="2000" b="1" i="0" u="none" strike="noStrike" cap="non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32.xml"/><Relationship Id="rId3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7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31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6" Type="http://schemas.openxmlformats.org/officeDocument/2006/relationships/slideLayout" Target="../slideLayouts/slideLayout22.xml"/><Relationship Id="rId20" Type="http://schemas.openxmlformats.org/officeDocument/2006/relationships/slideLayout" Target="../slideLayouts/slideLayout26.xml"/><Relationship Id="rId29" Type="http://schemas.openxmlformats.org/officeDocument/2006/relationships/slideLayout" Target="../slideLayouts/slideLayout35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24" Type="http://schemas.openxmlformats.org/officeDocument/2006/relationships/slideLayout" Target="../slideLayouts/slideLayout30.xml"/><Relationship Id="rId32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25.xml"/><Relationship Id="rId31" Type="http://schemas.openxmlformats.org/officeDocument/2006/relationships/slideLayout" Target="../slideLayouts/slideLayout37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33.xml"/><Relationship Id="rId30" Type="http://schemas.openxmlformats.org/officeDocument/2006/relationships/slideLayout" Target="../slideLayouts/slideLayout36.xml"/><Relationship Id="rId8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59.xml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20" Type="http://schemas.openxmlformats.org/officeDocument/2006/relationships/slideLayout" Target="../slideLayouts/slideLayout58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24" Type="http://schemas.openxmlformats.org/officeDocument/2006/relationships/theme" Target="../theme/theme3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23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57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6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E35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2" r:id="rId18"/>
    <p:sldLayoutId id="2147483673" r:id="rId19"/>
    <p:sldLayoutId id="2147483674" r:id="rId20"/>
    <p:sldLayoutId id="2147483675" r:id="rId21"/>
    <p:sldLayoutId id="2147483676" r:id="rId22"/>
    <p:sldLayoutId id="2147483677" r:id="rId23"/>
    <p:sldLayoutId id="2147483678" r:id="rId24"/>
    <p:sldLayoutId id="2147483679" r:id="rId25"/>
    <p:sldLayoutId id="2147483680" r:id="rId26"/>
    <p:sldLayoutId id="2147483681" r:id="rId27"/>
    <p:sldLayoutId id="2147483682" r:id="rId28"/>
    <p:sldLayoutId id="2147483683" r:id="rId29"/>
    <p:sldLayoutId id="2147483684" r:id="rId30"/>
    <p:sldLayoutId id="2147483685" r:id="rId31"/>
    <p:sldLayoutId id="2147483686" r:id="rId3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3D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66" descr="title background.jpg"/>
          <p:cNvPicPr preferRelativeResize="0"/>
          <p:nvPr/>
        </p:nvPicPr>
        <p:blipFill rotWithShape="1">
          <a:blip r:embed="rId3">
            <a:alphaModFix amt="60000"/>
          </a:blip>
          <a:srcRect/>
          <a:stretch/>
        </p:blipFill>
        <p:spPr>
          <a:xfrm>
            <a:off x="-2" y="-37884"/>
            <a:ext cx="24387176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66"/>
          <p:cNvSpPr/>
          <p:nvPr/>
        </p:nvSpPr>
        <p:spPr>
          <a:xfrm>
            <a:off x="5473356" y="0"/>
            <a:ext cx="8913146" cy="10557948"/>
          </a:xfrm>
          <a:custGeom>
            <a:avLst/>
            <a:gdLst/>
            <a:ahLst/>
            <a:cxnLst/>
            <a:rect l="l" t="t" r="r" b="b"/>
            <a:pathLst>
              <a:path w="344982" h="408697" extrusionOk="0">
                <a:moveTo>
                  <a:pt x="172491" y="69967"/>
                </a:moveTo>
                <a:cubicBezTo>
                  <a:pt x="162729" y="69926"/>
                  <a:pt x="152967" y="71299"/>
                  <a:pt x="143204" y="74085"/>
                </a:cubicBezTo>
                <a:cubicBezTo>
                  <a:pt x="123679" y="79658"/>
                  <a:pt x="107321" y="90924"/>
                  <a:pt x="94129" y="107885"/>
                </a:cubicBezTo>
                <a:cubicBezTo>
                  <a:pt x="80936" y="124845"/>
                  <a:pt x="74076" y="147540"/>
                  <a:pt x="73549" y="175969"/>
                </a:cubicBezTo>
                <a:lnTo>
                  <a:pt x="73549" y="232729"/>
                </a:lnTo>
                <a:cubicBezTo>
                  <a:pt x="74076" y="261277"/>
                  <a:pt x="80936" y="284116"/>
                  <a:pt x="94129" y="301245"/>
                </a:cubicBezTo>
                <a:cubicBezTo>
                  <a:pt x="107321" y="318374"/>
                  <a:pt x="123679" y="329793"/>
                  <a:pt x="143204" y="335503"/>
                </a:cubicBezTo>
                <a:cubicBezTo>
                  <a:pt x="162729" y="341212"/>
                  <a:pt x="182254" y="341212"/>
                  <a:pt x="201778" y="335503"/>
                </a:cubicBezTo>
                <a:cubicBezTo>
                  <a:pt x="221303" y="329793"/>
                  <a:pt x="237661" y="318374"/>
                  <a:pt x="250854" y="301245"/>
                </a:cubicBezTo>
                <a:cubicBezTo>
                  <a:pt x="264046" y="284116"/>
                  <a:pt x="270906" y="261277"/>
                  <a:pt x="271434" y="232729"/>
                </a:cubicBezTo>
                <a:lnTo>
                  <a:pt x="271434" y="175969"/>
                </a:lnTo>
                <a:cubicBezTo>
                  <a:pt x="270906" y="147864"/>
                  <a:pt x="264046" y="125331"/>
                  <a:pt x="250854" y="108370"/>
                </a:cubicBezTo>
                <a:cubicBezTo>
                  <a:pt x="237661" y="91410"/>
                  <a:pt x="221303" y="80062"/>
                  <a:pt x="201778" y="74328"/>
                </a:cubicBezTo>
                <a:cubicBezTo>
                  <a:pt x="192016" y="71461"/>
                  <a:pt x="182254" y="70007"/>
                  <a:pt x="172491" y="69967"/>
                </a:cubicBezTo>
                <a:close/>
                <a:moveTo>
                  <a:pt x="172491" y="1"/>
                </a:moveTo>
                <a:cubicBezTo>
                  <a:pt x="189510" y="14"/>
                  <a:pt x="206529" y="2374"/>
                  <a:pt x="223549" y="7080"/>
                </a:cubicBezTo>
                <a:cubicBezTo>
                  <a:pt x="257587" y="16492"/>
                  <a:pt x="286105" y="35275"/>
                  <a:pt x="309104" y="63430"/>
                </a:cubicBezTo>
                <a:cubicBezTo>
                  <a:pt x="332103" y="91585"/>
                  <a:pt x="344063" y="129098"/>
                  <a:pt x="344982" y="175969"/>
                </a:cubicBezTo>
                <a:lnTo>
                  <a:pt x="344982" y="232729"/>
                </a:lnTo>
                <a:cubicBezTo>
                  <a:pt x="344063" y="279600"/>
                  <a:pt x="332103" y="317112"/>
                  <a:pt x="309104" y="345267"/>
                </a:cubicBezTo>
                <a:cubicBezTo>
                  <a:pt x="286105" y="373422"/>
                  <a:pt x="257587" y="392206"/>
                  <a:pt x="223549" y="401618"/>
                </a:cubicBezTo>
                <a:cubicBezTo>
                  <a:pt x="189510" y="411030"/>
                  <a:pt x="155472" y="411057"/>
                  <a:pt x="121434" y="401699"/>
                </a:cubicBezTo>
                <a:cubicBezTo>
                  <a:pt x="87396" y="392341"/>
                  <a:pt x="58877" y="373584"/>
                  <a:pt x="35878" y="345429"/>
                </a:cubicBezTo>
                <a:cubicBezTo>
                  <a:pt x="12879" y="317274"/>
                  <a:pt x="920" y="279707"/>
                  <a:pt x="0" y="232729"/>
                </a:cubicBezTo>
                <a:lnTo>
                  <a:pt x="0" y="175969"/>
                </a:lnTo>
                <a:cubicBezTo>
                  <a:pt x="920" y="128990"/>
                  <a:pt x="12879" y="91423"/>
                  <a:pt x="35878" y="63268"/>
                </a:cubicBezTo>
                <a:cubicBezTo>
                  <a:pt x="58877" y="35113"/>
                  <a:pt x="87396" y="16357"/>
                  <a:pt x="121434" y="6999"/>
                </a:cubicBezTo>
                <a:cubicBezTo>
                  <a:pt x="138453" y="2320"/>
                  <a:pt x="155472" y="-13"/>
                  <a:pt x="172491" y="1"/>
                </a:cubicBezTo>
                <a:close/>
              </a:path>
            </a:pathLst>
          </a:custGeom>
          <a:gradFill>
            <a:gsLst>
              <a:gs pos="0">
                <a:srgbClr val="FEFEFE">
                  <a:alpha val="10980"/>
                </a:srgbClr>
              </a:gs>
              <a:gs pos="37000">
                <a:srgbClr val="FEFEFE">
                  <a:alpha val="10980"/>
                </a:srgbClr>
              </a:gs>
              <a:gs pos="93000">
                <a:srgbClr val="000000">
                  <a:alpha val="25882"/>
                </a:srgbClr>
              </a:gs>
              <a:gs pos="100000">
                <a:srgbClr val="000000">
                  <a:alpha val="25882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1270000" sx="94000" sy="94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82875" tIns="91425" rIns="18287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8" name="Google Shape;258;p66"/>
          <p:cNvSpPr/>
          <p:nvPr/>
        </p:nvSpPr>
        <p:spPr>
          <a:xfrm>
            <a:off x="1" y="3424676"/>
            <a:ext cx="8230726" cy="10291324"/>
          </a:xfrm>
          <a:custGeom>
            <a:avLst/>
            <a:gdLst/>
            <a:ahLst/>
            <a:cxnLst/>
            <a:rect l="l" t="t" r="r" b="b"/>
            <a:pathLst>
              <a:path w="318569" h="398376" extrusionOk="0">
                <a:moveTo>
                  <a:pt x="153381" y="6"/>
                </a:moveTo>
                <a:cubicBezTo>
                  <a:pt x="180185" y="-175"/>
                  <a:pt x="206024" y="3742"/>
                  <a:pt x="230898" y="11757"/>
                </a:cubicBezTo>
                <a:cubicBezTo>
                  <a:pt x="255772" y="19771"/>
                  <a:pt x="276273" y="32969"/>
                  <a:pt x="292401" y="51349"/>
                </a:cubicBezTo>
                <a:cubicBezTo>
                  <a:pt x="308529" y="69730"/>
                  <a:pt x="316878" y="94378"/>
                  <a:pt x="317445" y="125294"/>
                </a:cubicBezTo>
                <a:cubicBezTo>
                  <a:pt x="317027" y="158250"/>
                  <a:pt x="309505" y="183360"/>
                  <a:pt x="294879" y="200622"/>
                </a:cubicBezTo>
                <a:cubicBezTo>
                  <a:pt x="280253" y="217885"/>
                  <a:pt x="261036" y="229592"/>
                  <a:pt x="237228" y="235742"/>
                </a:cubicBezTo>
                <a:cubicBezTo>
                  <a:pt x="213420" y="241892"/>
                  <a:pt x="187532" y="244777"/>
                  <a:pt x="159565" y="244395"/>
                </a:cubicBezTo>
                <a:cubicBezTo>
                  <a:pt x="148245" y="244235"/>
                  <a:pt x="136029" y="245492"/>
                  <a:pt x="122918" y="248165"/>
                </a:cubicBezTo>
                <a:cubicBezTo>
                  <a:pt x="109807" y="250839"/>
                  <a:pt x="98508" y="255887"/>
                  <a:pt x="89020" y="263310"/>
                </a:cubicBezTo>
                <a:cubicBezTo>
                  <a:pt x="79532" y="270732"/>
                  <a:pt x="74563" y="281488"/>
                  <a:pt x="74112" y="295577"/>
                </a:cubicBezTo>
                <a:lnTo>
                  <a:pt x="74112" y="329323"/>
                </a:lnTo>
                <a:lnTo>
                  <a:pt x="318569" y="329323"/>
                </a:lnTo>
                <a:lnTo>
                  <a:pt x="318569" y="398376"/>
                </a:lnTo>
                <a:lnTo>
                  <a:pt x="0" y="398376"/>
                </a:lnTo>
                <a:cubicBezTo>
                  <a:pt x="0" y="381266"/>
                  <a:pt x="0" y="364118"/>
                  <a:pt x="0" y="346930"/>
                </a:cubicBezTo>
                <a:cubicBezTo>
                  <a:pt x="0" y="329742"/>
                  <a:pt x="0" y="312437"/>
                  <a:pt x="0" y="295015"/>
                </a:cubicBezTo>
                <a:cubicBezTo>
                  <a:pt x="533" y="265081"/>
                  <a:pt x="8576" y="241529"/>
                  <a:pt x="24128" y="224359"/>
                </a:cubicBezTo>
                <a:cubicBezTo>
                  <a:pt x="39680" y="207188"/>
                  <a:pt x="59542" y="195044"/>
                  <a:pt x="83714" y="187927"/>
                </a:cubicBezTo>
                <a:cubicBezTo>
                  <a:pt x="107887" y="180810"/>
                  <a:pt x="133171" y="177364"/>
                  <a:pt x="159565" y="177590"/>
                </a:cubicBezTo>
                <a:cubicBezTo>
                  <a:pt x="169987" y="177809"/>
                  <a:pt x="181689" y="176809"/>
                  <a:pt x="194672" y="174591"/>
                </a:cubicBezTo>
                <a:cubicBezTo>
                  <a:pt x="207655" y="172373"/>
                  <a:pt x="218983" y="167624"/>
                  <a:pt x="228655" y="160345"/>
                </a:cubicBezTo>
                <a:cubicBezTo>
                  <a:pt x="238327" y="153066"/>
                  <a:pt x="243408" y="141945"/>
                  <a:pt x="243897" y="126981"/>
                </a:cubicBezTo>
                <a:cubicBezTo>
                  <a:pt x="243335" y="105659"/>
                  <a:pt x="234761" y="89820"/>
                  <a:pt x="218176" y="79464"/>
                </a:cubicBezTo>
                <a:cubicBezTo>
                  <a:pt x="201590" y="69108"/>
                  <a:pt x="180367" y="63954"/>
                  <a:pt x="154505" y="64001"/>
                </a:cubicBezTo>
                <a:cubicBezTo>
                  <a:pt x="134266" y="64083"/>
                  <a:pt x="116275" y="68838"/>
                  <a:pt x="100534" y="78265"/>
                </a:cubicBezTo>
                <a:cubicBezTo>
                  <a:pt x="84792" y="87692"/>
                  <a:pt x="76359" y="101295"/>
                  <a:pt x="75234" y="119074"/>
                </a:cubicBezTo>
                <a:lnTo>
                  <a:pt x="1684" y="119074"/>
                </a:lnTo>
                <a:cubicBezTo>
                  <a:pt x="2391" y="91436"/>
                  <a:pt x="10211" y="68832"/>
                  <a:pt x="25146" y="51261"/>
                </a:cubicBezTo>
                <a:cubicBezTo>
                  <a:pt x="40081" y="33691"/>
                  <a:pt x="59013" y="20738"/>
                  <a:pt x="81944" y="12404"/>
                </a:cubicBezTo>
                <a:cubicBezTo>
                  <a:pt x="104874" y="4069"/>
                  <a:pt x="128687" y="-63"/>
                  <a:pt x="153381" y="6"/>
                </a:cubicBezTo>
                <a:close/>
              </a:path>
            </a:pathLst>
          </a:custGeom>
          <a:gradFill>
            <a:gsLst>
              <a:gs pos="0">
                <a:srgbClr val="FEFEFE">
                  <a:alpha val="10980"/>
                </a:srgbClr>
              </a:gs>
              <a:gs pos="37000">
                <a:srgbClr val="FEFEFE">
                  <a:alpha val="10980"/>
                </a:srgbClr>
              </a:gs>
              <a:gs pos="93000">
                <a:srgbClr val="000000">
                  <a:alpha val="25882"/>
                </a:srgbClr>
              </a:gs>
              <a:gs pos="100000">
                <a:srgbClr val="000000">
                  <a:alpha val="25882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1270000" sx="94000" sy="94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82875" tIns="91425" rIns="18287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9" name="Google Shape;259;p66"/>
          <p:cNvSpPr txBox="1"/>
          <p:nvPr/>
        </p:nvSpPr>
        <p:spPr>
          <a:xfrm>
            <a:off x="471692" y="5558016"/>
            <a:ext cx="17523700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dirty="0">
                <a:solidFill>
                  <a:schemeClr val="accent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</a:t>
            </a:r>
            <a:r>
              <a:rPr lang="en-US" sz="8000" b="1" i="0" u="none" strike="noStrike" cap="none" dirty="0">
                <a:solidFill>
                  <a:schemeClr val="accent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| Basic </a:t>
            </a:r>
            <a:r>
              <a:rPr lang="en-US" sz="8000" b="1" dirty="0">
                <a:solidFill>
                  <a:schemeClr val="accent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Text Analysis</a:t>
            </a:r>
            <a:endParaRPr sz="8000" b="1" dirty="0"/>
          </a:p>
        </p:txBody>
      </p:sp>
      <p:sp>
        <p:nvSpPr>
          <p:cNvPr id="260" name="Google Shape;260;p66"/>
          <p:cNvSpPr txBox="1"/>
          <p:nvPr/>
        </p:nvSpPr>
        <p:spPr>
          <a:xfrm>
            <a:off x="8994935" y="10628084"/>
            <a:ext cx="6384605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Presented by </a:t>
            </a:r>
            <a:r>
              <a:rPr lang="en-US" sz="4400" b="1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Aviv Lo</a:t>
            </a:r>
            <a:endParaRPr b="1" dirty="0"/>
          </a:p>
        </p:txBody>
      </p:sp>
      <p:sp>
        <p:nvSpPr>
          <p:cNvPr id="9" name="Google Shape;258;p66">
            <a:extLst>
              <a:ext uri="{FF2B5EF4-FFF2-40B4-BE49-F238E27FC236}">
                <a16:creationId xmlns:a16="http://schemas.microsoft.com/office/drawing/2014/main" id="{472937B5-3521-4F9A-B935-E6951F963F58}"/>
              </a:ext>
            </a:extLst>
          </p:cNvPr>
          <p:cNvSpPr/>
          <p:nvPr/>
        </p:nvSpPr>
        <p:spPr>
          <a:xfrm>
            <a:off x="11831782" y="4599708"/>
            <a:ext cx="7446156" cy="9151359"/>
          </a:xfrm>
          <a:custGeom>
            <a:avLst/>
            <a:gdLst/>
            <a:ahLst/>
            <a:cxnLst/>
            <a:rect l="l" t="t" r="r" b="b"/>
            <a:pathLst>
              <a:path w="318569" h="398376" extrusionOk="0">
                <a:moveTo>
                  <a:pt x="153381" y="6"/>
                </a:moveTo>
                <a:cubicBezTo>
                  <a:pt x="180185" y="-175"/>
                  <a:pt x="206024" y="3742"/>
                  <a:pt x="230898" y="11757"/>
                </a:cubicBezTo>
                <a:cubicBezTo>
                  <a:pt x="255772" y="19771"/>
                  <a:pt x="276273" y="32969"/>
                  <a:pt x="292401" y="51349"/>
                </a:cubicBezTo>
                <a:cubicBezTo>
                  <a:pt x="308529" y="69730"/>
                  <a:pt x="316878" y="94378"/>
                  <a:pt x="317445" y="125294"/>
                </a:cubicBezTo>
                <a:cubicBezTo>
                  <a:pt x="317027" y="158250"/>
                  <a:pt x="309505" y="183360"/>
                  <a:pt x="294879" y="200622"/>
                </a:cubicBezTo>
                <a:cubicBezTo>
                  <a:pt x="280253" y="217885"/>
                  <a:pt x="261036" y="229592"/>
                  <a:pt x="237228" y="235742"/>
                </a:cubicBezTo>
                <a:cubicBezTo>
                  <a:pt x="213420" y="241892"/>
                  <a:pt x="187532" y="244777"/>
                  <a:pt x="159565" y="244395"/>
                </a:cubicBezTo>
                <a:cubicBezTo>
                  <a:pt x="148245" y="244235"/>
                  <a:pt x="136029" y="245492"/>
                  <a:pt x="122918" y="248165"/>
                </a:cubicBezTo>
                <a:cubicBezTo>
                  <a:pt x="109807" y="250839"/>
                  <a:pt x="98508" y="255887"/>
                  <a:pt x="89020" y="263310"/>
                </a:cubicBezTo>
                <a:cubicBezTo>
                  <a:pt x="79532" y="270732"/>
                  <a:pt x="74563" y="281488"/>
                  <a:pt x="74112" y="295577"/>
                </a:cubicBezTo>
                <a:lnTo>
                  <a:pt x="74112" y="329323"/>
                </a:lnTo>
                <a:lnTo>
                  <a:pt x="318569" y="329323"/>
                </a:lnTo>
                <a:lnTo>
                  <a:pt x="318569" y="398376"/>
                </a:lnTo>
                <a:lnTo>
                  <a:pt x="0" y="398376"/>
                </a:lnTo>
                <a:cubicBezTo>
                  <a:pt x="0" y="381266"/>
                  <a:pt x="0" y="364118"/>
                  <a:pt x="0" y="346930"/>
                </a:cubicBezTo>
                <a:cubicBezTo>
                  <a:pt x="0" y="329742"/>
                  <a:pt x="0" y="312437"/>
                  <a:pt x="0" y="295015"/>
                </a:cubicBezTo>
                <a:cubicBezTo>
                  <a:pt x="533" y="265081"/>
                  <a:pt x="8576" y="241529"/>
                  <a:pt x="24128" y="224359"/>
                </a:cubicBezTo>
                <a:cubicBezTo>
                  <a:pt x="39680" y="207188"/>
                  <a:pt x="59542" y="195044"/>
                  <a:pt x="83714" y="187927"/>
                </a:cubicBezTo>
                <a:cubicBezTo>
                  <a:pt x="107887" y="180810"/>
                  <a:pt x="133171" y="177364"/>
                  <a:pt x="159565" y="177590"/>
                </a:cubicBezTo>
                <a:cubicBezTo>
                  <a:pt x="169987" y="177809"/>
                  <a:pt x="181689" y="176809"/>
                  <a:pt x="194672" y="174591"/>
                </a:cubicBezTo>
                <a:cubicBezTo>
                  <a:pt x="207655" y="172373"/>
                  <a:pt x="218983" y="167624"/>
                  <a:pt x="228655" y="160345"/>
                </a:cubicBezTo>
                <a:cubicBezTo>
                  <a:pt x="238327" y="153066"/>
                  <a:pt x="243408" y="141945"/>
                  <a:pt x="243897" y="126981"/>
                </a:cubicBezTo>
                <a:cubicBezTo>
                  <a:pt x="243335" y="105659"/>
                  <a:pt x="234761" y="89820"/>
                  <a:pt x="218176" y="79464"/>
                </a:cubicBezTo>
                <a:cubicBezTo>
                  <a:pt x="201590" y="69108"/>
                  <a:pt x="180367" y="63954"/>
                  <a:pt x="154505" y="64001"/>
                </a:cubicBezTo>
                <a:cubicBezTo>
                  <a:pt x="134266" y="64083"/>
                  <a:pt x="116275" y="68838"/>
                  <a:pt x="100534" y="78265"/>
                </a:cubicBezTo>
                <a:cubicBezTo>
                  <a:pt x="84792" y="87692"/>
                  <a:pt x="76359" y="101295"/>
                  <a:pt x="75234" y="119074"/>
                </a:cubicBezTo>
                <a:lnTo>
                  <a:pt x="1684" y="119074"/>
                </a:lnTo>
                <a:cubicBezTo>
                  <a:pt x="2391" y="91436"/>
                  <a:pt x="10211" y="68832"/>
                  <a:pt x="25146" y="51261"/>
                </a:cubicBezTo>
                <a:cubicBezTo>
                  <a:pt x="40081" y="33691"/>
                  <a:pt x="59013" y="20738"/>
                  <a:pt x="81944" y="12404"/>
                </a:cubicBezTo>
                <a:cubicBezTo>
                  <a:pt x="104874" y="4069"/>
                  <a:pt x="128687" y="-63"/>
                  <a:pt x="153381" y="6"/>
                </a:cubicBezTo>
                <a:close/>
              </a:path>
            </a:pathLst>
          </a:custGeom>
          <a:gradFill>
            <a:gsLst>
              <a:gs pos="0">
                <a:srgbClr val="FEFEFE">
                  <a:alpha val="10980"/>
                </a:srgbClr>
              </a:gs>
              <a:gs pos="37000">
                <a:srgbClr val="FEFEFE">
                  <a:alpha val="10980"/>
                </a:srgbClr>
              </a:gs>
              <a:gs pos="93000">
                <a:srgbClr val="000000">
                  <a:alpha val="25882"/>
                </a:srgbClr>
              </a:gs>
              <a:gs pos="100000">
                <a:srgbClr val="000000">
                  <a:alpha val="25882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1270000" sx="94000" sy="94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82875" tIns="91425" rIns="18287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 b="0" i="0" u="none" strike="noStrike" cap="none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" name="Google Shape;258;p66">
            <a:extLst>
              <a:ext uri="{FF2B5EF4-FFF2-40B4-BE49-F238E27FC236}">
                <a16:creationId xmlns:a16="http://schemas.microsoft.com/office/drawing/2014/main" id="{4D559DC7-39F0-4C55-92C0-910C595508C8}"/>
              </a:ext>
            </a:extLst>
          </p:cNvPr>
          <p:cNvSpPr/>
          <p:nvPr/>
        </p:nvSpPr>
        <p:spPr>
          <a:xfrm>
            <a:off x="16156448" y="-468452"/>
            <a:ext cx="8230726" cy="10291324"/>
          </a:xfrm>
          <a:custGeom>
            <a:avLst/>
            <a:gdLst/>
            <a:ahLst/>
            <a:cxnLst/>
            <a:rect l="l" t="t" r="r" b="b"/>
            <a:pathLst>
              <a:path w="318569" h="398376" extrusionOk="0">
                <a:moveTo>
                  <a:pt x="153381" y="6"/>
                </a:moveTo>
                <a:cubicBezTo>
                  <a:pt x="180185" y="-175"/>
                  <a:pt x="206024" y="3742"/>
                  <a:pt x="230898" y="11757"/>
                </a:cubicBezTo>
                <a:cubicBezTo>
                  <a:pt x="255772" y="19771"/>
                  <a:pt x="276273" y="32969"/>
                  <a:pt x="292401" y="51349"/>
                </a:cubicBezTo>
                <a:cubicBezTo>
                  <a:pt x="308529" y="69730"/>
                  <a:pt x="316878" y="94378"/>
                  <a:pt x="317445" y="125294"/>
                </a:cubicBezTo>
                <a:cubicBezTo>
                  <a:pt x="317027" y="158250"/>
                  <a:pt x="309505" y="183360"/>
                  <a:pt x="294879" y="200622"/>
                </a:cubicBezTo>
                <a:cubicBezTo>
                  <a:pt x="280253" y="217885"/>
                  <a:pt x="261036" y="229592"/>
                  <a:pt x="237228" y="235742"/>
                </a:cubicBezTo>
                <a:cubicBezTo>
                  <a:pt x="213420" y="241892"/>
                  <a:pt x="187532" y="244777"/>
                  <a:pt x="159565" y="244395"/>
                </a:cubicBezTo>
                <a:cubicBezTo>
                  <a:pt x="148245" y="244235"/>
                  <a:pt x="136029" y="245492"/>
                  <a:pt x="122918" y="248165"/>
                </a:cubicBezTo>
                <a:cubicBezTo>
                  <a:pt x="109807" y="250839"/>
                  <a:pt x="98508" y="255887"/>
                  <a:pt x="89020" y="263310"/>
                </a:cubicBezTo>
                <a:cubicBezTo>
                  <a:pt x="79532" y="270732"/>
                  <a:pt x="74563" y="281488"/>
                  <a:pt x="74112" y="295577"/>
                </a:cubicBezTo>
                <a:lnTo>
                  <a:pt x="74112" y="329323"/>
                </a:lnTo>
                <a:lnTo>
                  <a:pt x="318569" y="329323"/>
                </a:lnTo>
                <a:lnTo>
                  <a:pt x="318569" y="398376"/>
                </a:lnTo>
                <a:lnTo>
                  <a:pt x="0" y="398376"/>
                </a:lnTo>
                <a:cubicBezTo>
                  <a:pt x="0" y="381266"/>
                  <a:pt x="0" y="364118"/>
                  <a:pt x="0" y="346930"/>
                </a:cubicBezTo>
                <a:cubicBezTo>
                  <a:pt x="0" y="329742"/>
                  <a:pt x="0" y="312437"/>
                  <a:pt x="0" y="295015"/>
                </a:cubicBezTo>
                <a:cubicBezTo>
                  <a:pt x="533" y="265081"/>
                  <a:pt x="8576" y="241529"/>
                  <a:pt x="24128" y="224359"/>
                </a:cubicBezTo>
                <a:cubicBezTo>
                  <a:pt x="39680" y="207188"/>
                  <a:pt x="59542" y="195044"/>
                  <a:pt x="83714" y="187927"/>
                </a:cubicBezTo>
                <a:cubicBezTo>
                  <a:pt x="107887" y="180810"/>
                  <a:pt x="133171" y="177364"/>
                  <a:pt x="159565" y="177590"/>
                </a:cubicBezTo>
                <a:cubicBezTo>
                  <a:pt x="169987" y="177809"/>
                  <a:pt x="181689" y="176809"/>
                  <a:pt x="194672" y="174591"/>
                </a:cubicBezTo>
                <a:cubicBezTo>
                  <a:pt x="207655" y="172373"/>
                  <a:pt x="218983" y="167624"/>
                  <a:pt x="228655" y="160345"/>
                </a:cubicBezTo>
                <a:cubicBezTo>
                  <a:pt x="238327" y="153066"/>
                  <a:pt x="243408" y="141945"/>
                  <a:pt x="243897" y="126981"/>
                </a:cubicBezTo>
                <a:cubicBezTo>
                  <a:pt x="243335" y="105659"/>
                  <a:pt x="234761" y="89820"/>
                  <a:pt x="218176" y="79464"/>
                </a:cubicBezTo>
                <a:cubicBezTo>
                  <a:pt x="201590" y="69108"/>
                  <a:pt x="180367" y="63954"/>
                  <a:pt x="154505" y="64001"/>
                </a:cubicBezTo>
                <a:cubicBezTo>
                  <a:pt x="134266" y="64083"/>
                  <a:pt x="116275" y="68838"/>
                  <a:pt x="100534" y="78265"/>
                </a:cubicBezTo>
                <a:cubicBezTo>
                  <a:pt x="84792" y="87692"/>
                  <a:pt x="76359" y="101295"/>
                  <a:pt x="75234" y="119074"/>
                </a:cubicBezTo>
                <a:lnTo>
                  <a:pt x="1684" y="119074"/>
                </a:lnTo>
                <a:cubicBezTo>
                  <a:pt x="2391" y="91436"/>
                  <a:pt x="10211" y="68832"/>
                  <a:pt x="25146" y="51261"/>
                </a:cubicBezTo>
                <a:cubicBezTo>
                  <a:pt x="40081" y="33691"/>
                  <a:pt x="59013" y="20738"/>
                  <a:pt x="81944" y="12404"/>
                </a:cubicBezTo>
                <a:cubicBezTo>
                  <a:pt x="104874" y="4069"/>
                  <a:pt x="128687" y="-63"/>
                  <a:pt x="153381" y="6"/>
                </a:cubicBezTo>
                <a:close/>
              </a:path>
            </a:pathLst>
          </a:custGeom>
          <a:gradFill>
            <a:gsLst>
              <a:gs pos="0">
                <a:srgbClr val="FEFEFE">
                  <a:alpha val="10980"/>
                </a:srgbClr>
              </a:gs>
              <a:gs pos="37000">
                <a:srgbClr val="FEFEFE">
                  <a:alpha val="10980"/>
                </a:srgbClr>
              </a:gs>
              <a:gs pos="93000">
                <a:srgbClr val="000000">
                  <a:alpha val="25882"/>
                </a:srgbClr>
              </a:gs>
              <a:gs pos="100000">
                <a:srgbClr val="000000">
                  <a:alpha val="25882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1270000" sx="94000" sy="94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82875" tIns="91425" rIns="18287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76"/>
          <p:cNvSpPr txBox="1">
            <a:spLocks noGrp="1"/>
          </p:cNvSpPr>
          <p:nvPr>
            <p:ph type="title"/>
          </p:nvPr>
        </p:nvSpPr>
        <p:spPr>
          <a:xfrm>
            <a:off x="1219359" y="685300"/>
            <a:ext cx="21948600" cy="228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entury Gothic"/>
                <a:ea typeface="Century Gothic"/>
                <a:cs typeface="Century Gothic"/>
                <a:sym typeface="Century Gothic"/>
              </a:rPr>
              <a:t>Machine Learning Family Tree</a:t>
            </a:r>
            <a:endParaRPr b="1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102" name="Picture 6" descr="Machine Learning Types #2. Supervised Learning | by Rajesh Khadka | Towards  Data Science">
            <a:extLst>
              <a:ext uri="{FF2B5EF4-FFF2-40B4-BE49-F238E27FC236}">
                <a16:creationId xmlns:a16="http://schemas.microsoft.com/office/drawing/2014/main" id="{E373231D-2BEA-41B3-8BBC-F05F90654E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348" y="2260092"/>
            <a:ext cx="15513875" cy="1109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76"/>
          <p:cNvSpPr txBox="1">
            <a:spLocks noGrp="1"/>
          </p:cNvSpPr>
          <p:nvPr>
            <p:ph type="title"/>
          </p:nvPr>
        </p:nvSpPr>
        <p:spPr>
          <a:xfrm>
            <a:off x="1219359" y="685300"/>
            <a:ext cx="21948600" cy="228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entury Gothic"/>
                <a:ea typeface="Century Gothic"/>
                <a:cs typeface="Century Gothic"/>
                <a:sym typeface="Century Gothic"/>
              </a:rPr>
              <a:t>Types of NLP</a:t>
            </a:r>
            <a:endParaRPr b="1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8DE53677-FA0A-459A-8EDA-A3E0A9FA60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7941" y="3516630"/>
            <a:ext cx="18531292" cy="8590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15833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78"/>
          <p:cNvSpPr txBox="1"/>
          <p:nvPr/>
        </p:nvSpPr>
        <p:spPr>
          <a:xfrm>
            <a:off x="5296590" y="3409951"/>
            <a:ext cx="4991700" cy="69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0"/>
              <a:buFont typeface="Lato"/>
              <a:buNone/>
            </a:pPr>
            <a:r>
              <a:rPr lang="en-US" sz="30000" b="1" dirty="0">
                <a:latin typeface="Lato"/>
                <a:ea typeface="Lato"/>
                <a:cs typeface="Lato"/>
                <a:sym typeface="Lato"/>
              </a:rPr>
              <a:t>3</a:t>
            </a:r>
            <a:endParaRPr sz="30000" b="1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3" name="Google Shape;373;p78"/>
          <p:cNvSpPr/>
          <p:nvPr/>
        </p:nvSpPr>
        <p:spPr>
          <a:xfrm rot="5400000">
            <a:off x="8250286" y="1961534"/>
            <a:ext cx="8667756" cy="95071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114" y="21600"/>
                </a:moveTo>
                <a:lnTo>
                  <a:pt x="0" y="21576"/>
                </a:lnTo>
                <a:lnTo>
                  <a:pt x="0" y="0"/>
                </a:lnTo>
                <a:lnTo>
                  <a:pt x="21600" y="0"/>
                </a:lnTo>
                <a:lnTo>
                  <a:pt x="21600" y="21572"/>
                </a:lnTo>
                <a:lnTo>
                  <a:pt x="17530" y="21597"/>
                </a:lnTo>
              </a:path>
            </a:pathLst>
          </a:cu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4" name="Google Shape;374;p78"/>
          <p:cNvSpPr txBox="1"/>
          <p:nvPr/>
        </p:nvSpPr>
        <p:spPr>
          <a:xfrm>
            <a:off x="9814977" y="6364100"/>
            <a:ext cx="7258500" cy="10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ato"/>
              <a:buNone/>
            </a:pPr>
            <a:r>
              <a:rPr lang="en-US" sz="60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Text Analysis</a:t>
            </a:r>
            <a:endParaRPr sz="6000" b="1" i="0" u="none" strike="noStrike" cap="none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7538856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76"/>
          <p:cNvSpPr txBox="1">
            <a:spLocks noGrp="1"/>
          </p:cNvSpPr>
          <p:nvPr>
            <p:ph type="title"/>
          </p:nvPr>
        </p:nvSpPr>
        <p:spPr>
          <a:xfrm>
            <a:off x="1219359" y="685300"/>
            <a:ext cx="21948600" cy="228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entury Gothic"/>
                <a:ea typeface="Century Gothic"/>
                <a:cs typeface="Century Gothic"/>
                <a:sym typeface="Century Gothic"/>
              </a:rPr>
              <a:t>Process &amp; Techniques</a:t>
            </a:r>
            <a:endParaRPr b="1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0242" name="Picture 2" descr="Text mining process and techniques. | Download Scientific Diagram">
            <a:extLst>
              <a:ext uri="{FF2B5EF4-FFF2-40B4-BE49-F238E27FC236}">
                <a16:creationId xmlns:a16="http://schemas.microsoft.com/office/drawing/2014/main" id="{31C83F89-A70B-4169-B4BE-B1417A8568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4930" y="3397758"/>
            <a:ext cx="19777314" cy="8050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1336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76"/>
          <p:cNvSpPr txBox="1">
            <a:spLocks noGrp="1"/>
          </p:cNvSpPr>
          <p:nvPr>
            <p:ph type="title"/>
          </p:nvPr>
        </p:nvSpPr>
        <p:spPr>
          <a:xfrm>
            <a:off x="1219359" y="685300"/>
            <a:ext cx="21948600" cy="228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entury Gothic"/>
                <a:ea typeface="Century Gothic"/>
                <a:cs typeface="Century Gothic"/>
                <a:sym typeface="Century Gothic"/>
              </a:rPr>
              <a:t>Process &amp; Techniques</a:t>
            </a:r>
            <a:endParaRPr b="1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1266" name="Picture 2" descr="Working with text data | Machine Learning in Java - Second Edition">
            <a:extLst>
              <a:ext uri="{FF2B5EF4-FFF2-40B4-BE49-F238E27FC236}">
                <a16:creationId xmlns:a16="http://schemas.microsoft.com/office/drawing/2014/main" id="{1353FB2C-724E-4FBA-9290-442D275457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535" y="4231766"/>
            <a:ext cx="17652690" cy="5972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14906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76"/>
          <p:cNvSpPr txBox="1">
            <a:spLocks noGrp="1"/>
          </p:cNvSpPr>
          <p:nvPr>
            <p:ph type="title"/>
          </p:nvPr>
        </p:nvSpPr>
        <p:spPr>
          <a:xfrm>
            <a:off x="1219359" y="685300"/>
            <a:ext cx="21948600" cy="228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entury Gothic"/>
                <a:ea typeface="Century Gothic"/>
                <a:cs typeface="Century Gothic"/>
                <a:sym typeface="Century Gothic"/>
              </a:rPr>
              <a:t>Goals</a:t>
            </a:r>
            <a:endParaRPr b="1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2290" name="Picture 2" descr="text analysis natural language processing difference pure speech technology conversational ai">
            <a:extLst>
              <a:ext uri="{FF2B5EF4-FFF2-40B4-BE49-F238E27FC236}">
                <a16:creationId xmlns:a16="http://schemas.microsoft.com/office/drawing/2014/main" id="{EE41F1BE-9AE6-49DA-A966-39D128D3B5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4706" y="3187922"/>
            <a:ext cx="17657763" cy="8753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89959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76"/>
          <p:cNvSpPr txBox="1">
            <a:spLocks noGrp="1"/>
          </p:cNvSpPr>
          <p:nvPr>
            <p:ph type="title"/>
          </p:nvPr>
        </p:nvSpPr>
        <p:spPr>
          <a:xfrm>
            <a:off x="1219359" y="685300"/>
            <a:ext cx="21948600" cy="228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500" b="1" dirty="0">
                <a:latin typeface="Century Gothic"/>
                <a:ea typeface="Century Gothic"/>
                <a:cs typeface="Century Gothic"/>
                <a:sym typeface="Century Gothic"/>
              </a:rPr>
              <a:t>Example: Word Cloud &amp; Word Frequency</a:t>
            </a:r>
            <a:endParaRPr sz="8500" b="1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5AA93382-2A46-416A-84CE-C0B0B686EC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3638" y="2757295"/>
            <a:ext cx="15719898" cy="10479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79041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76"/>
          <p:cNvSpPr txBox="1">
            <a:spLocks noGrp="1"/>
          </p:cNvSpPr>
          <p:nvPr>
            <p:ph type="title"/>
          </p:nvPr>
        </p:nvSpPr>
        <p:spPr>
          <a:xfrm>
            <a:off x="1219359" y="685300"/>
            <a:ext cx="21948600" cy="228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b="1" dirty="0">
                <a:latin typeface="Century Gothic"/>
                <a:ea typeface="Century Gothic"/>
                <a:cs typeface="Century Gothic"/>
                <a:sym typeface="Century Gothic"/>
              </a:rPr>
              <a:t>Example: Word Frequency</a:t>
            </a:r>
            <a:endParaRPr sz="7000" b="1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42995C1E-D857-4CD7-89F4-415817471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1731" y="2644155"/>
            <a:ext cx="15583712" cy="10386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75578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76"/>
          <p:cNvSpPr txBox="1">
            <a:spLocks noGrp="1"/>
          </p:cNvSpPr>
          <p:nvPr>
            <p:ph type="title"/>
          </p:nvPr>
        </p:nvSpPr>
        <p:spPr>
          <a:xfrm>
            <a:off x="1219359" y="685300"/>
            <a:ext cx="21948600" cy="228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entury Gothic"/>
                <a:ea typeface="Century Gothic"/>
                <a:cs typeface="Century Gothic"/>
                <a:sym typeface="Century Gothic"/>
              </a:rPr>
              <a:t>Example: Tweet Sentiment</a:t>
            </a:r>
            <a:endParaRPr b="1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4340" name="Picture 4">
            <a:extLst>
              <a:ext uri="{FF2B5EF4-FFF2-40B4-BE49-F238E27FC236}">
                <a16:creationId xmlns:a16="http://schemas.microsoft.com/office/drawing/2014/main" id="{8CA2BA26-3598-49B8-9F7A-28503DB35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8750" y="2546872"/>
            <a:ext cx="15729674" cy="10483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82408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76"/>
          <p:cNvSpPr txBox="1">
            <a:spLocks noGrp="1"/>
          </p:cNvSpPr>
          <p:nvPr>
            <p:ph type="title"/>
          </p:nvPr>
        </p:nvSpPr>
        <p:spPr>
          <a:xfrm>
            <a:off x="1219359" y="685300"/>
            <a:ext cx="21948600" cy="228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entury Gothic"/>
                <a:ea typeface="Century Gothic"/>
                <a:cs typeface="Century Gothic"/>
                <a:sym typeface="Century Gothic"/>
              </a:rPr>
              <a:t>Examples: Covid Sentiment Map</a:t>
            </a:r>
            <a:endParaRPr b="1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C04771-B5CC-4401-BA0B-2B622A5D8F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610" y="2217872"/>
            <a:ext cx="20571954" cy="10350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01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7"/>
          <p:cNvSpPr/>
          <p:nvPr/>
        </p:nvSpPr>
        <p:spPr>
          <a:xfrm>
            <a:off x="1589" y="3238500"/>
            <a:ext cx="6098381" cy="4710113"/>
          </a:xfrm>
          <a:prstGeom prst="rect">
            <a:avLst/>
          </a:prstGeom>
          <a:blipFill rotWithShape="1">
            <a:blip r:embed="rId3">
              <a:alphaModFix/>
            </a:blip>
            <a:tile tx="0" ty="0" sx="100000" sy="100000" flip="none" algn="tl"/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700" i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6" name="Google Shape;266;p67"/>
          <p:cNvSpPr/>
          <p:nvPr/>
        </p:nvSpPr>
        <p:spPr>
          <a:xfrm>
            <a:off x="6096795" y="3238500"/>
            <a:ext cx="6099969" cy="4854576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700" i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7" name="Google Shape;267;p67"/>
          <p:cNvSpPr/>
          <p:nvPr/>
        </p:nvSpPr>
        <p:spPr>
          <a:xfrm>
            <a:off x="12193589" y="3238500"/>
            <a:ext cx="6134899" cy="4711700"/>
          </a:xfrm>
          <a:prstGeom prst="rect">
            <a:avLst/>
          </a:prstGeom>
          <a:blipFill rotWithShape="1">
            <a:blip r:embed="rId4">
              <a:alphaModFix/>
            </a:blip>
            <a:tile tx="0" ty="0" sx="100000" sy="100000" flip="none" algn="tl"/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700" i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8" name="Google Shape;268;p67"/>
          <p:cNvSpPr/>
          <p:nvPr/>
        </p:nvSpPr>
        <p:spPr>
          <a:xfrm>
            <a:off x="18326900" y="3238500"/>
            <a:ext cx="6099969" cy="4746626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700" i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9" name="Google Shape;269;p67"/>
          <p:cNvSpPr/>
          <p:nvPr/>
        </p:nvSpPr>
        <p:spPr>
          <a:xfrm>
            <a:off x="1589" y="7937500"/>
            <a:ext cx="6098381" cy="4711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700" i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0" name="Google Shape;270;p67"/>
          <p:cNvSpPr/>
          <p:nvPr/>
        </p:nvSpPr>
        <p:spPr>
          <a:xfrm>
            <a:off x="18312609" y="7959726"/>
            <a:ext cx="6096794" cy="4711700"/>
          </a:xfrm>
          <a:prstGeom prst="rect">
            <a:avLst/>
          </a:prstGeom>
          <a:blipFill rotWithShape="1">
            <a:blip r:embed="rId5">
              <a:alphaModFix/>
            </a:blip>
            <a:tile tx="0" ty="0" sx="100000" sy="100000" flip="none" algn="tl"/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700" i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1" name="Google Shape;271;p67"/>
          <p:cNvSpPr/>
          <p:nvPr/>
        </p:nvSpPr>
        <p:spPr>
          <a:xfrm>
            <a:off x="12195177" y="7937500"/>
            <a:ext cx="6122197" cy="4711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700" i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2" name="Google Shape;272;p67"/>
          <p:cNvSpPr/>
          <p:nvPr/>
        </p:nvSpPr>
        <p:spPr>
          <a:xfrm>
            <a:off x="6084093" y="7985126"/>
            <a:ext cx="6098381" cy="4641850"/>
          </a:xfrm>
          <a:prstGeom prst="rect">
            <a:avLst/>
          </a:prstGeom>
          <a:blipFill rotWithShape="1">
            <a:blip r:embed="rId6">
              <a:alphaModFix/>
            </a:blip>
            <a:tile tx="0" ty="0" sx="100000" sy="100000" flip="none" algn="tl"/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700" i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73" name="Google Shape;273;p67"/>
          <p:cNvGrpSpPr/>
          <p:nvPr/>
        </p:nvGrpSpPr>
        <p:grpSpPr>
          <a:xfrm>
            <a:off x="506480" y="8931276"/>
            <a:ext cx="5498228" cy="2840038"/>
            <a:chOff x="7" y="28"/>
            <a:chExt cx="3462" cy="1789"/>
          </a:xfrm>
        </p:grpSpPr>
        <p:sp>
          <p:nvSpPr>
            <p:cNvPr id="274" name="Google Shape;274;p67"/>
            <p:cNvSpPr/>
            <p:nvPr/>
          </p:nvSpPr>
          <p:spPr>
            <a:xfrm>
              <a:off x="14" y="28"/>
              <a:ext cx="2488" cy="3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>
                  <a:solidFill>
                    <a:srgbClr val="29AAC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Topic 1</a:t>
              </a:r>
              <a:endParaRPr/>
            </a:p>
          </p:txBody>
        </p:sp>
        <p:sp>
          <p:nvSpPr>
            <p:cNvPr id="275" name="Google Shape;275;p67"/>
            <p:cNvSpPr/>
            <p:nvPr/>
          </p:nvSpPr>
          <p:spPr>
            <a:xfrm>
              <a:off x="7" y="713"/>
              <a:ext cx="3462" cy="11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8100" tIns="38100" rIns="38100" bIns="381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 b="1" dirty="0">
                  <a:solidFill>
                    <a:schemeClr val="lt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What is R?</a:t>
              </a:r>
              <a:endParaRPr sz="2600" b="1" i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76" name="Google Shape;276;p67"/>
            <p:cNvSpPr/>
            <p:nvPr/>
          </p:nvSpPr>
          <p:spPr>
            <a:xfrm>
              <a:off x="41" y="476"/>
              <a:ext cx="1552" cy="40"/>
            </a:xfrm>
            <a:prstGeom prst="rect">
              <a:avLst/>
            </a:prstGeom>
            <a:solidFill>
              <a:srgbClr val="29AACE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 i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277" name="Google Shape;277;p67"/>
          <p:cNvGrpSpPr/>
          <p:nvPr/>
        </p:nvGrpSpPr>
        <p:grpSpPr>
          <a:xfrm>
            <a:off x="6599626" y="3959225"/>
            <a:ext cx="5420924" cy="2922588"/>
            <a:chOff x="6599626" y="3959225"/>
            <a:chExt cx="5420924" cy="2922588"/>
          </a:xfrm>
        </p:grpSpPr>
        <p:grpSp>
          <p:nvGrpSpPr>
            <p:cNvPr id="278" name="Google Shape;278;p67"/>
            <p:cNvGrpSpPr/>
            <p:nvPr/>
          </p:nvGrpSpPr>
          <p:grpSpPr>
            <a:xfrm>
              <a:off x="6636615" y="3959225"/>
              <a:ext cx="3951802" cy="819150"/>
              <a:chOff x="28" y="0"/>
              <a:chExt cx="2488" cy="516"/>
            </a:xfrm>
          </p:grpSpPr>
          <p:sp>
            <p:nvSpPr>
              <p:cNvPr id="279" name="Google Shape;279;p67"/>
              <p:cNvSpPr/>
              <p:nvPr/>
            </p:nvSpPr>
            <p:spPr>
              <a:xfrm>
                <a:off x="28" y="0"/>
                <a:ext cx="2488" cy="3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4000">
                    <a:solidFill>
                      <a:srgbClr val="29AACF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Topic 2</a:t>
                </a:r>
                <a:endParaRPr/>
              </a:p>
            </p:txBody>
          </p:sp>
          <p:sp>
            <p:nvSpPr>
              <p:cNvPr id="280" name="Google Shape;280;p67"/>
              <p:cNvSpPr/>
              <p:nvPr/>
            </p:nvSpPr>
            <p:spPr>
              <a:xfrm>
                <a:off x="41" y="476"/>
                <a:ext cx="1552" cy="40"/>
              </a:xfrm>
              <a:prstGeom prst="rect">
                <a:avLst/>
              </a:prstGeom>
              <a:solidFill>
                <a:srgbClr val="29AACE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700" i="1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sp>
          <p:nvSpPr>
            <p:cNvPr id="281" name="Google Shape;281;p67"/>
            <p:cNvSpPr/>
            <p:nvPr/>
          </p:nvSpPr>
          <p:spPr>
            <a:xfrm>
              <a:off x="6599626" y="5129213"/>
              <a:ext cx="5420924" cy="17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8100" tIns="38100" rIns="38100" bIns="381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 b="1" dirty="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AI/ML/NLP Explained</a:t>
              </a:r>
              <a:endParaRPr sz="2600" b="1" i="1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282" name="Google Shape;282;p67"/>
          <p:cNvGrpSpPr/>
          <p:nvPr/>
        </p:nvGrpSpPr>
        <p:grpSpPr>
          <a:xfrm>
            <a:off x="12843438" y="8785226"/>
            <a:ext cx="5387751" cy="2984213"/>
            <a:chOff x="12843438" y="8785226"/>
            <a:chExt cx="5387751" cy="2984213"/>
          </a:xfrm>
        </p:grpSpPr>
        <p:grpSp>
          <p:nvGrpSpPr>
            <p:cNvPr id="283" name="Google Shape;283;p67"/>
            <p:cNvGrpSpPr/>
            <p:nvPr/>
          </p:nvGrpSpPr>
          <p:grpSpPr>
            <a:xfrm>
              <a:off x="12898531" y="8785226"/>
              <a:ext cx="3951802" cy="819150"/>
              <a:chOff x="28" y="0"/>
              <a:chExt cx="2488" cy="516"/>
            </a:xfrm>
          </p:grpSpPr>
          <p:sp>
            <p:nvSpPr>
              <p:cNvPr id="284" name="Google Shape;284;p67"/>
              <p:cNvSpPr/>
              <p:nvPr/>
            </p:nvSpPr>
            <p:spPr>
              <a:xfrm>
                <a:off x="28" y="0"/>
                <a:ext cx="2488" cy="3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4000">
                    <a:solidFill>
                      <a:srgbClr val="29AACF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Topic 3</a:t>
                </a:r>
                <a:endParaRPr/>
              </a:p>
            </p:txBody>
          </p:sp>
          <p:sp>
            <p:nvSpPr>
              <p:cNvPr id="285" name="Google Shape;285;p67"/>
              <p:cNvSpPr/>
              <p:nvPr/>
            </p:nvSpPr>
            <p:spPr>
              <a:xfrm>
                <a:off x="41" y="476"/>
                <a:ext cx="1552" cy="40"/>
              </a:xfrm>
              <a:prstGeom prst="rect">
                <a:avLst/>
              </a:prstGeom>
              <a:solidFill>
                <a:srgbClr val="29AACE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700" i="1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sp>
          <p:nvSpPr>
            <p:cNvPr id="286" name="Google Shape;286;p67"/>
            <p:cNvSpPr/>
            <p:nvPr/>
          </p:nvSpPr>
          <p:spPr>
            <a:xfrm>
              <a:off x="12843438" y="10016838"/>
              <a:ext cx="5387751" cy="17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8100" tIns="38100" rIns="38100" bIns="381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 b="1" dirty="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Text Analysis</a:t>
              </a:r>
              <a:endParaRPr sz="2600" b="1" i="1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287" name="Google Shape;287;p67"/>
          <p:cNvGrpSpPr/>
          <p:nvPr/>
        </p:nvGrpSpPr>
        <p:grpSpPr>
          <a:xfrm>
            <a:off x="18872003" y="3959225"/>
            <a:ext cx="5041635" cy="2926058"/>
            <a:chOff x="18872003" y="3959225"/>
            <a:chExt cx="5041635" cy="2926058"/>
          </a:xfrm>
        </p:grpSpPr>
        <p:grpSp>
          <p:nvGrpSpPr>
            <p:cNvPr id="288" name="Google Shape;288;p67"/>
            <p:cNvGrpSpPr/>
            <p:nvPr/>
          </p:nvGrpSpPr>
          <p:grpSpPr>
            <a:xfrm>
              <a:off x="18919114" y="3959225"/>
              <a:ext cx="3951802" cy="819150"/>
              <a:chOff x="28" y="0"/>
              <a:chExt cx="2488" cy="516"/>
            </a:xfrm>
          </p:grpSpPr>
          <p:sp>
            <p:nvSpPr>
              <p:cNvPr id="289" name="Google Shape;289;p67"/>
              <p:cNvSpPr/>
              <p:nvPr/>
            </p:nvSpPr>
            <p:spPr>
              <a:xfrm>
                <a:off x="28" y="0"/>
                <a:ext cx="2488" cy="3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4000">
                    <a:solidFill>
                      <a:srgbClr val="29AACF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Topic 4</a:t>
                </a:r>
                <a:endParaRPr/>
              </a:p>
            </p:txBody>
          </p:sp>
          <p:sp>
            <p:nvSpPr>
              <p:cNvPr id="290" name="Google Shape;290;p67"/>
              <p:cNvSpPr/>
              <p:nvPr/>
            </p:nvSpPr>
            <p:spPr>
              <a:xfrm>
                <a:off x="41" y="476"/>
                <a:ext cx="1552" cy="40"/>
              </a:xfrm>
              <a:prstGeom prst="rect">
                <a:avLst/>
              </a:prstGeom>
              <a:solidFill>
                <a:srgbClr val="29AACE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700" i="1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sp>
          <p:nvSpPr>
            <p:cNvPr id="291" name="Google Shape;291;p67"/>
            <p:cNvSpPr/>
            <p:nvPr/>
          </p:nvSpPr>
          <p:spPr>
            <a:xfrm>
              <a:off x="18872003" y="5132683"/>
              <a:ext cx="5041635" cy="17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8100" tIns="38100" rIns="38100" bIns="381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 b="1" dirty="0">
                  <a:solidFill>
                    <a:srgbClr val="FFFFF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R Basics</a:t>
              </a:r>
              <a:endParaRPr sz="2600" b="1" i="1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92" name="Google Shape;292;p67"/>
          <p:cNvSpPr txBox="1"/>
          <p:nvPr/>
        </p:nvSpPr>
        <p:spPr>
          <a:xfrm>
            <a:off x="5355733" y="495637"/>
            <a:ext cx="13689536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Table of Contents</a:t>
            </a:r>
            <a:endParaRPr sz="6000" b="1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78"/>
          <p:cNvSpPr txBox="1"/>
          <p:nvPr/>
        </p:nvSpPr>
        <p:spPr>
          <a:xfrm>
            <a:off x="5296590" y="3409951"/>
            <a:ext cx="4991700" cy="69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0"/>
              <a:buFont typeface="Lato"/>
              <a:buNone/>
            </a:pPr>
            <a:r>
              <a:rPr lang="en-US" sz="30000" b="1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 sz="30000" b="1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3" name="Google Shape;373;p78"/>
          <p:cNvSpPr/>
          <p:nvPr/>
        </p:nvSpPr>
        <p:spPr>
          <a:xfrm rot="5400000">
            <a:off x="8250286" y="1961534"/>
            <a:ext cx="8667756" cy="95071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114" y="21600"/>
                </a:moveTo>
                <a:lnTo>
                  <a:pt x="0" y="21576"/>
                </a:lnTo>
                <a:lnTo>
                  <a:pt x="0" y="0"/>
                </a:lnTo>
                <a:lnTo>
                  <a:pt x="21600" y="0"/>
                </a:lnTo>
                <a:lnTo>
                  <a:pt x="21600" y="21572"/>
                </a:lnTo>
                <a:lnTo>
                  <a:pt x="17530" y="21597"/>
                </a:lnTo>
              </a:path>
            </a:pathLst>
          </a:cu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4" name="Google Shape;374;p78"/>
          <p:cNvSpPr txBox="1"/>
          <p:nvPr/>
        </p:nvSpPr>
        <p:spPr>
          <a:xfrm>
            <a:off x="9814977" y="6364100"/>
            <a:ext cx="7258500" cy="10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ato"/>
              <a:buNone/>
            </a:pPr>
            <a:r>
              <a:rPr lang="en-US" sz="60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 Basics</a:t>
            </a:r>
            <a:endParaRPr sz="6000" b="1" i="0" u="none" strike="noStrike" cap="none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108"/>
          <p:cNvSpPr txBox="1"/>
          <p:nvPr/>
        </p:nvSpPr>
        <p:spPr>
          <a:xfrm>
            <a:off x="3060238" y="120725"/>
            <a:ext cx="182667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 Basics</a:t>
            </a:r>
            <a:endParaRPr b="1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783" name="Google Shape;783;p108"/>
          <p:cNvGrpSpPr/>
          <p:nvPr/>
        </p:nvGrpSpPr>
        <p:grpSpPr>
          <a:xfrm>
            <a:off x="3103178" y="1722531"/>
            <a:ext cx="18180819" cy="10427135"/>
            <a:chOff x="419803" y="3654375"/>
            <a:chExt cx="11869700" cy="7834650"/>
          </a:xfrm>
        </p:grpSpPr>
        <p:pic>
          <p:nvPicPr>
            <p:cNvPr id="784" name="Google Shape;784;p108"/>
            <p:cNvPicPr preferRelativeResize="0"/>
            <p:nvPr/>
          </p:nvPicPr>
          <p:blipFill rotWithShape="1">
            <a:blip r:embed="rId3">
              <a:alphaModFix/>
            </a:blip>
            <a:srcRect t="17029" b="16963"/>
            <a:stretch/>
          </p:blipFill>
          <p:spPr>
            <a:xfrm>
              <a:off x="419803" y="3654375"/>
              <a:ext cx="11869700" cy="7834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85" name="Google Shape;785;p108"/>
            <p:cNvSpPr txBox="1"/>
            <p:nvPr/>
          </p:nvSpPr>
          <p:spPr>
            <a:xfrm>
              <a:off x="2137109" y="4255397"/>
              <a:ext cx="8435100" cy="69896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457200" indent="-419100">
                <a:lnSpc>
                  <a:spcPct val="150000"/>
                </a:lnSpc>
                <a:buClr>
                  <a:srgbClr val="00FF00"/>
                </a:buClr>
                <a:buSzPts val="3000"/>
                <a:buFont typeface="Arial"/>
                <a:buChar char="●"/>
              </a:pPr>
              <a:r>
                <a:rPr lang="en-US" sz="3000" b="1" dirty="0">
                  <a:solidFill>
                    <a:srgbClr val="00FF00"/>
                  </a:solidFill>
                </a:rPr>
                <a:t>Data Types</a:t>
              </a:r>
            </a:p>
            <a:p>
              <a:pPr marL="914400" lvl="1" indent="-387350">
                <a:lnSpc>
                  <a:spcPct val="150000"/>
                </a:lnSpc>
                <a:buClr>
                  <a:srgbClr val="00FF00"/>
                </a:buClr>
                <a:buSzPts val="2500"/>
                <a:buFont typeface="Arial"/>
                <a:buChar char="○"/>
              </a:pPr>
              <a:r>
                <a:rPr lang="en-US" sz="2500" dirty="0">
                  <a:solidFill>
                    <a:srgbClr val="00FF00"/>
                  </a:solidFill>
                </a:rPr>
                <a:t>Character &amp; Double &amp; Integer &amp; Logical &amp; Complex</a:t>
              </a:r>
            </a:p>
            <a:p>
              <a:pPr marL="457200" indent="-419100">
                <a:lnSpc>
                  <a:spcPct val="150000"/>
                </a:lnSpc>
                <a:buClr>
                  <a:srgbClr val="00FF00"/>
                </a:buClr>
                <a:buSzPts val="3000"/>
                <a:buFont typeface="Arial"/>
                <a:buChar char="●"/>
              </a:pPr>
              <a:r>
                <a:rPr lang="en-US" sz="3000" b="1" dirty="0">
                  <a:solidFill>
                    <a:srgbClr val="00FF00"/>
                  </a:solidFill>
                </a:rPr>
                <a:t>Data Structures</a:t>
              </a:r>
            </a:p>
            <a:p>
              <a:pPr marL="914400" lvl="1" indent="-387350">
                <a:lnSpc>
                  <a:spcPct val="150000"/>
                </a:lnSpc>
                <a:buClr>
                  <a:srgbClr val="00FF00"/>
                </a:buClr>
                <a:buSzPts val="2500"/>
                <a:buFont typeface="Arial"/>
                <a:buChar char="○"/>
              </a:pPr>
              <a:r>
                <a:rPr lang="en-US" sz="2500" dirty="0">
                  <a:solidFill>
                    <a:srgbClr val="00FF00"/>
                  </a:solidFill>
                </a:rPr>
                <a:t>Matrix &amp; Data Frame</a:t>
              </a:r>
            </a:p>
            <a:p>
              <a:pPr marL="914400" lvl="1" indent="-387350">
                <a:lnSpc>
                  <a:spcPct val="150000"/>
                </a:lnSpc>
                <a:buClr>
                  <a:srgbClr val="00FF00"/>
                </a:buClr>
                <a:buSzPts val="2500"/>
                <a:buFont typeface="Arial"/>
                <a:buChar char="○"/>
              </a:pPr>
              <a:r>
                <a:rPr lang="en-US" sz="2500" dirty="0">
                  <a:solidFill>
                    <a:srgbClr val="00FF00"/>
                  </a:solidFill>
                </a:rPr>
                <a:t>List &amp; Vector</a:t>
              </a:r>
            </a:p>
            <a:p>
              <a:pPr marL="914400" lvl="1" indent="-3873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FF00"/>
                </a:buClr>
                <a:buSzPts val="2500"/>
                <a:buChar char="○"/>
              </a:pPr>
              <a:r>
                <a:rPr lang="en-US" sz="2500" dirty="0">
                  <a:solidFill>
                    <a:srgbClr val="00FF00"/>
                  </a:solidFill>
                </a:rPr>
                <a:t>Factor</a:t>
              </a:r>
            </a:p>
            <a:p>
              <a:pPr marL="457200" indent="-419100">
                <a:lnSpc>
                  <a:spcPct val="150000"/>
                </a:lnSpc>
                <a:buClr>
                  <a:srgbClr val="00FF00"/>
                </a:buClr>
                <a:buSzPts val="3000"/>
                <a:buFont typeface="Arial"/>
                <a:buChar char="●"/>
              </a:pPr>
              <a:r>
                <a:rPr lang="en-US" sz="3000" b="1" dirty="0">
                  <a:solidFill>
                    <a:srgbClr val="00FF00"/>
                  </a:solidFill>
                </a:rPr>
                <a:t>Variable Assignment</a:t>
              </a:r>
            </a:p>
            <a:p>
              <a:pPr marL="914400" lvl="1" indent="-3873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FF00"/>
                </a:buClr>
                <a:buSzPts val="2500"/>
                <a:buChar char="○"/>
              </a:pPr>
              <a:r>
                <a:rPr lang="en-US" sz="2500" dirty="0">
                  <a:solidFill>
                    <a:srgbClr val="00FF00"/>
                  </a:solidFill>
                </a:rPr>
                <a:t>x </a:t>
              </a:r>
              <a:r>
                <a:rPr lang="en-US" sz="2500" dirty="0">
                  <a:solidFill>
                    <a:srgbClr val="00FF00"/>
                  </a:solidFill>
                  <a:sym typeface="Wingdings" panose="05000000000000000000" pitchFamily="2" charset="2"/>
                </a:rPr>
                <a:t></a:t>
              </a:r>
              <a:r>
                <a:rPr lang="en-US" sz="2500" dirty="0">
                  <a:solidFill>
                    <a:srgbClr val="00FF00"/>
                  </a:solidFill>
                </a:rPr>
                <a:t> 1</a:t>
              </a:r>
            </a:p>
            <a:p>
              <a:pPr marL="914400" lvl="1" indent="-3873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FF00"/>
                </a:buClr>
                <a:buSzPts val="2500"/>
                <a:buChar char="○"/>
              </a:pPr>
              <a:r>
                <a:rPr lang="en-US" sz="2500" dirty="0">
                  <a:solidFill>
                    <a:srgbClr val="00FF00"/>
                  </a:solidFill>
                </a:rPr>
                <a:t>y </a:t>
              </a:r>
              <a:r>
                <a:rPr lang="en-US" sz="2500" dirty="0">
                  <a:solidFill>
                    <a:srgbClr val="00FF00"/>
                  </a:solidFill>
                  <a:sym typeface="Wingdings" panose="05000000000000000000" pitchFamily="2" charset="2"/>
                </a:rPr>
                <a:t> c(“apple”, ”orange”)</a:t>
              </a:r>
            </a:p>
            <a:p>
              <a:pPr marL="914400" lvl="1" indent="-3873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FF00"/>
                </a:buClr>
                <a:buSzPts val="2500"/>
                <a:buChar char="○"/>
              </a:pPr>
              <a:r>
                <a:rPr lang="en-US" sz="2500" dirty="0" err="1">
                  <a:solidFill>
                    <a:srgbClr val="00FF00"/>
                  </a:solidFill>
                  <a:sym typeface="Wingdings" panose="05000000000000000000" pitchFamily="2" charset="2"/>
                </a:rPr>
                <a:t>car_speeds</a:t>
              </a:r>
              <a:r>
                <a:rPr lang="en-US" sz="2500" dirty="0">
                  <a:solidFill>
                    <a:srgbClr val="00FF00"/>
                  </a:solidFill>
                  <a:sym typeface="Wingdings" panose="05000000000000000000" pitchFamily="2" charset="2"/>
                </a:rPr>
                <a:t> &lt;- read.csv(file = ‘./car-speeds.csv') </a:t>
              </a:r>
              <a:endParaRPr lang="en-US" sz="2500" dirty="0">
                <a:solidFill>
                  <a:srgbClr val="00FF00"/>
                </a:solidFill>
              </a:endParaRPr>
            </a:p>
            <a:p>
              <a:pPr marL="457200" lvl="0" indent="-4191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FF00"/>
                </a:buClr>
                <a:buSzPts val="3000"/>
                <a:buChar char="●"/>
              </a:pPr>
              <a:r>
                <a:rPr lang="en-US" sz="3000" b="1" dirty="0">
                  <a:solidFill>
                    <a:srgbClr val="00FF00"/>
                  </a:solidFill>
                </a:rPr>
                <a:t>Accessing Data Frame</a:t>
              </a:r>
            </a:p>
            <a:p>
              <a:pPr marL="914400" lvl="1" indent="-3873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FF00"/>
                </a:buClr>
                <a:buSzPts val="2500"/>
                <a:buChar char="○"/>
              </a:pPr>
              <a:r>
                <a:rPr lang="en-US" sz="2500" dirty="0">
                  <a:solidFill>
                    <a:srgbClr val="00FF00"/>
                  </a:solidFill>
                </a:rPr>
                <a:t>Data_Frame[row, col]</a:t>
              </a:r>
            </a:p>
            <a:p>
              <a:pPr marL="914400" lvl="1" indent="-3873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FF00"/>
                </a:buClr>
                <a:buSzPts val="2500"/>
                <a:buChar char="○"/>
              </a:pPr>
              <a:r>
                <a:rPr lang="en-US" sz="2500" dirty="0">
                  <a:solidFill>
                    <a:srgbClr val="00FF00"/>
                  </a:solidFill>
                </a:rPr>
                <a:t>Data_Frame$Column_Name</a:t>
              </a:r>
            </a:p>
            <a:p>
              <a:pPr marL="457200" lvl="0" indent="-4191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FF00"/>
                </a:buClr>
                <a:buSzPts val="3000"/>
                <a:buChar char="●"/>
              </a:pPr>
              <a:endParaRPr lang="en-US" sz="2500" dirty="0">
                <a:solidFill>
                  <a:srgbClr val="00FF00"/>
                </a:solidFill>
              </a:endParaRPr>
            </a:p>
            <a:p>
              <a:pPr marL="527050" lvl="1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FF00"/>
                </a:buClr>
                <a:buSzPts val="2500"/>
              </a:pPr>
              <a:endParaRPr lang="en-US" sz="2500" dirty="0">
                <a:solidFill>
                  <a:srgbClr val="00FF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61834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108"/>
          <p:cNvSpPr txBox="1"/>
          <p:nvPr/>
        </p:nvSpPr>
        <p:spPr>
          <a:xfrm>
            <a:off x="3060238" y="120725"/>
            <a:ext cx="182667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 Basics: Data Structure Examples</a:t>
            </a:r>
            <a:endParaRPr b="1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Picture 2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ABB576F8-398E-4699-9489-D94AA6B960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25900" y="3104168"/>
            <a:ext cx="3065183" cy="5280359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5841940A-745B-49C8-A466-FF7A0CF6FC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6477" y="3253149"/>
            <a:ext cx="2493572" cy="5135280"/>
          </a:xfrm>
          <a:prstGeom prst="rect">
            <a:avLst/>
          </a:prstGeom>
        </p:spPr>
      </p:pic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64A80A52-0A83-4F33-8CEB-84347DB222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82484" y="9987363"/>
            <a:ext cx="6022832" cy="2731285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7AB0955B-127A-40AF-8D3B-8D06195EF4D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5867" t="75703"/>
          <a:stretch/>
        </p:blipFill>
        <p:spPr>
          <a:xfrm>
            <a:off x="3060238" y="9987363"/>
            <a:ext cx="6756931" cy="25379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BAA2FF-2A88-4DD8-9CE1-E689D4F56A7B}"/>
              </a:ext>
            </a:extLst>
          </p:cNvPr>
          <p:cNvSpPr txBox="1"/>
          <p:nvPr/>
        </p:nvSpPr>
        <p:spPr>
          <a:xfrm>
            <a:off x="6227825" y="2396282"/>
            <a:ext cx="20665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List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32BF7D-A97B-4919-BF94-3248528D3E9B}"/>
              </a:ext>
            </a:extLst>
          </p:cNvPr>
          <p:cNvSpPr txBox="1"/>
          <p:nvPr/>
        </p:nvSpPr>
        <p:spPr>
          <a:xfrm>
            <a:off x="15121889" y="2293978"/>
            <a:ext cx="3285744" cy="707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Data Frame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C0E7EA-4C42-4CE4-8180-24DB9EBD06E8}"/>
              </a:ext>
            </a:extLst>
          </p:cNvPr>
          <p:cNvSpPr txBox="1"/>
          <p:nvPr/>
        </p:nvSpPr>
        <p:spPr>
          <a:xfrm>
            <a:off x="5599629" y="9279477"/>
            <a:ext cx="20665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Vector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FE3912E-F4EB-43AF-93CE-0E2A6E34670B}"/>
              </a:ext>
            </a:extLst>
          </p:cNvPr>
          <p:cNvSpPr txBox="1"/>
          <p:nvPr/>
        </p:nvSpPr>
        <p:spPr>
          <a:xfrm>
            <a:off x="15260628" y="9279477"/>
            <a:ext cx="20665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Matrix</a:t>
            </a:r>
          </a:p>
        </p:txBody>
      </p:sp>
    </p:spTree>
    <p:extLst>
      <p:ext uri="{BB962C8B-B14F-4D97-AF65-F5344CB8AC3E}">
        <p14:creationId xmlns:p14="http://schemas.microsoft.com/office/powerpoint/2010/main" val="42551715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108"/>
          <p:cNvSpPr txBox="1"/>
          <p:nvPr/>
        </p:nvSpPr>
        <p:spPr>
          <a:xfrm>
            <a:off x="3060238" y="120725"/>
            <a:ext cx="182667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 Basics: Exploring Your Data</a:t>
            </a:r>
            <a:endParaRPr b="1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783" name="Google Shape;783;p108"/>
          <p:cNvGrpSpPr/>
          <p:nvPr/>
        </p:nvGrpSpPr>
        <p:grpSpPr>
          <a:xfrm>
            <a:off x="3103178" y="1722531"/>
            <a:ext cx="18180819" cy="10427135"/>
            <a:chOff x="419803" y="3654375"/>
            <a:chExt cx="11869700" cy="7834650"/>
          </a:xfrm>
        </p:grpSpPr>
        <p:pic>
          <p:nvPicPr>
            <p:cNvPr id="784" name="Google Shape;784;p108"/>
            <p:cNvPicPr preferRelativeResize="0"/>
            <p:nvPr/>
          </p:nvPicPr>
          <p:blipFill rotWithShape="1">
            <a:blip r:embed="rId3">
              <a:alphaModFix/>
            </a:blip>
            <a:srcRect t="17029" b="16963"/>
            <a:stretch/>
          </p:blipFill>
          <p:spPr>
            <a:xfrm>
              <a:off x="419803" y="3654375"/>
              <a:ext cx="11869700" cy="7834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85" name="Google Shape;785;p108"/>
            <p:cNvSpPr txBox="1"/>
            <p:nvPr/>
          </p:nvSpPr>
          <p:spPr>
            <a:xfrm>
              <a:off x="2137109" y="4255397"/>
              <a:ext cx="8435100" cy="66427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457200" indent="-419100">
                <a:lnSpc>
                  <a:spcPct val="150000"/>
                </a:lnSpc>
                <a:buClr>
                  <a:srgbClr val="00FF00"/>
                </a:buClr>
                <a:buSzPts val="3000"/>
                <a:buFont typeface="Arial"/>
                <a:buChar char="●"/>
              </a:pPr>
              <a:r>
                <a:rPr lang="en-US" sz="3000" b="1" dirty="0">
                  <a:solidFill>
                    <a:srgbClr val="00FF00"/>
                  </a:solidFill>
                </a:rPr>
                <a:t>nrow() &amp; ncol()</a:t>
              </a:r>
            </a:p>
            <a:p>
              <a:pPr marL="914400" lvl="1" indent="-3873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FF00"/>
                </a:buClr>
                <a:buSzPts val="2500"/>
                <a:buChar char="○"/>
              </a:pPr>
              <a:r>
                <a:rPr lang="en-US" sz="2500" dirty="0">
                  <a:solidFill>
                    <a:srgbClr val="00FF00"/>
                  </a:solidFill>
                </a:rPr>
                <a:t>Gives you the number of rows of the dataset</a:t>
              </a:r>
            </a:p>
            <a:p>
              <a:pPr marL="914400" lvl="1" indent="-3873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FF00"/>
                </a:buClr>
                <a:buSzPts val="2500"/>
                <a:buChar char="○"/>
              </a:pPr>
              <a:r>
                <a:rPr lang="en-US" sz="2500" dirty="0">
                  <a:solidFill>
                    <a:srgbClr val="00FF00"/>
                  </a:solidFill>
                </a:rPr>
                <a:t>Gives you the number of columns of the data set</a:t>
              </a:r>
              <a:endParaRPr sz="2500" dirty="0">
                <a:solidFill>
                  <a:srgbClr val="00FF00"/>
                </a:solidFill>
              </a:endParaRPr>
            </a:p>
            <a:p>
              <a:pPr marL="457200" indent="-419100">
                <a:lnSpc>
                  <a:spcPct val="150000"/>
                </a:lnSpc>
                <a:buClr>
                  <a:srgbClr val="00FF00"/>
                </a:buClr>
                <a:buSzPts val="3000"/>
                <a:buFont typeface="Arial"/>
                <a:buChar char="●"/>
              </a:pPr>
              <a:r>
                <a:rPr lang="en-US" sz="3000" b="1" dirty="0">
                  <a:solidFill>
                    <a:srgbClr val="00FF00"/>
                  </a:solidFill>
                </a:rPr>
                <a:t>head() &amp; tail()</a:t>
              </a:r>
              <a:endParaRPr sz="3000" b="1" dirty="0">
                <a:solidFill>
                  <a:srgbClr val="00FF00"/>
                </a:solidFill>
              </a:endParaRPr>
            </a:p>
            <a:p>
              <a:pPr marL="914400" lvl="1" indent="-3873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FF00"/>
                </a:buClr>
                <a:buSzPts val="2500"/>
                <a:buChar char="○"/>
              </a:pPr>
              <a:r>
                <a:rPr lang="en-US" sz="2500" dirty="0">
                  <a:solidFill>
                    <a:srgbClr val="00FF00"/>
                  </a:solidFill>
                </a:rPr>
                <a:t>Gives you the top 6 rows of the data set</a:t>
              </a:r>
              <a:endParaRPr sz="2500" dirty="0">
                <a:solidFill>
                  <a:srgbClr val="00FF00"/>
                </a:solidFill>
              </a:endParaRPr>
            </a:p>
            <a:p>
              <a:pPr marL="914400" lvl="1" indent="-3873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FF00"/>
                </a:buClr>
                <a:buSzPts val="2500"/>
                <a:buChar char="○"/>
              </a:pPr>
              <a:r>
                <a:rPr lang="en-US" sz="2500" dirty="0">
                  <a:solidFill>
                    <a:srgbClr val="00FF00"/>
                  </a:solidFill>
                </a:rPr>
                <a:t>Gives you the bottom 6 rows of the data set</a:t>
              </a:r>
              <a:endParaRPr sz="2500" dirty="0">
                <a:solidFill>
                  <a:srgbClr val="00FF00"/>
                </a:solidFill>
              </a:endParaRPr>
            </a:p>
            <a:p>
              <a:pPr marL="457200" lvl="0" indent="-4191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FF00"/>
                </a:buClr>
                <a:buSzPts val="3000"/>
                <a:buChar char="●"/>
              </a:pPr>
              <a:r>
                <a:rPr lang="en-US" sz="3000" b="1" dirty="0">
                  <a:solidFill>
                    <a:srgbClr val="00FF00"/>
                  </a:solidFill>
                </a:rPr>
                <a:t>str()</a:t>
              </a:r>
              <a:endParaRPr sz="3000" b="1" dirty="0">
                <a:solidFill>
                  <a:srgbClr val="00FF00"/>
                </a:solidFill>
              </a:endParaRPr>
            </a:p>
            <a:p>
              <a:pPr marL="914400" lvl="1" indent="-3873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FF00"/>
                </a:buClr>
                <a:buSzPts val="2500"/>
                <a:buChar char="○"/>
              </a:pPr>
              <a:r>
                <a:rPr lang="en-US" sz="2500" dirty="0">
                  <a:solidFill>
                    <a:srgbClr val="00FF00"/>
                  </a:solidFill>
                </a:rPr>
                <a:t>Gives you the structure of the data set</a:t>
              </a:r>
              <a:endParaRPr sz="2500" dirty="0">
                <a:solidFill>
                  <a:srgbClr val="00FF00"/>
                </a:solidFill>
              </a:endParaRPr>
            </a:p>
            <a:p>
              <a:pPr marL="457200" lvl="0" indent="-4191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FF00"/>
                </a:buClr>
                <a:buSzPts val="3000"/>
                <a:buChar char="●"/>
              </a:pPr>
              <a:r>
                <a:rPr lang="en-US" sz="3000" b="1" dirty="0">
                  <a:solidFill>
                    <a:srgbClr val="00FF00"/>
                  </a:solidFill>
                </a:rPr>
                <a:t>dim()</a:t>
              </a:r>
              <a:endParaRPr sz="3000" b="1" dirty="0">
                <a:solidFill>
                  <a:srgbClr val="00FF00"/>
                </a:solidFill>
              </a:endParaRPr>
            </a:p>
            <a:p>
              <a:pPr marL="914400" lvl="1" indent="-3873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FF00"/>
                </a:buClr>
                <a:buSzPts val="2500"/>
                <a:buChar char="○"/>
              </a:pPr>
              <a:r>
                <a:rPr lang="en-US" sz="2500" dirty="0">
                  <a:solidFill>
                    <a:srgbClr val="00FF00"/>
                  </a:solidFill>
                </a:rPr>
                <a:t>Gives you the dimension (row, col) of the data set</a:t>
              </a:r>
            </a:p>
            <a:p>
              <a:pPr marL="457200" lvl="0" indent="-4191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FF00"/>
                </a:buClr>
                <a:buSzPts val="3000"/>
                <a:buChar char="●"/>
              </a:pPr>
              <a:r>
                <a:rPr lang="en-US" sz="3000" b="1" dirty="0">
                  <a:solidFill>
                    <a:srgbClr val="00FF00"/>
                  </a:solidFill>
                </a:rPr>
                <a:t>summary()</a:t>
              </a:r>
            </a:p>
            <a:p>
              <a:pPr marL="914400" lvl="1" indent="-3873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FF00"/>
                </a:buClr>
                <a:buSzPts val="2500"/>
                <a:buChar char="○"/>
              </a:pPr>
              <a:r>
                <a:rPr lang="en-US" sz="2500" dirty="0">
                  <a:solidFill>
                    <a:srgbClr val="00FF00"/>
                  </a:solidFill>
                </a:rPr>
                <a:t>Gives you a summary of your data set</a:t>
              </a:r>
            </a:p>
            <a:p>
              <a:pPr marL="914400" lvl="2" indent="-387350">
                <a:lnSpc>
                  <a:spcPct val="150000"/>
                </a:lnSpc>
                <a:buClr>
                  <a:srgbClr val="00FF00"/>
                </a:buClr>
                <a:buSzPts val="2500"/>
                <a:buChar char="○"/>
              </a:pPr>
              <a:r>
                <a:rPr lang="en-US" sz="2500" dirty="0">
                  <a:solidFill>
                    <a:srgbClr val="00FF00"/>
                  </a:solidFill>
                </a:rPr>
                <a:t>Ex: min, max, mean, IQR, number of categorical variables …etc.</a:t>
              </a:r>
            </a:p>
            <a:p>
              <a:pPr marL="527050" lvl="1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FF00"/>
                </a:buClr>
                <a:buSzPts val="2500"/>
              </a:pPr>
              <a:endParaRPr lang="en-US" sz="2500" dirty="0">
                <a:solidFill>
                  <a:srgbClr val="00FF00"/>
                </a:solidFill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78"/>
          <p:cNvSpPr txBox="1"/>
          <p:nvPr/>
        </p:nvSpPr>
        <p:spPr>
          <a:xfrm>
            <a:off x="5296590" y="3409951"/>
            <a:ext cx="4991700" cy="69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0"/>
              <a:buFont typeface="Lato"/>
              <a:buNone/>
            </a:pPr>
            <a:r>
              <a:rPr lang="en-US" sz="30000" b="1" dirty="0">
                <a:latin typeface="Lato"/>
                <a:ea typeface="Lato"/>
                <a:cs typeface="Lato"/>
                <a:sym typeface="Lato"/>
              </a:rPr>
              <a:t>R</a:t>
            </a:r>
            <a:endParaRPr sz="30000" b="1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3" name="Google Shape;373;p78"/>
          <p:cNvSpPr/>
          <p:nvPr/>
        </p:nvSpPr>
        <p:spPr>
          <a:xfrm rot="5400000">
            <a:off x="8250286" y="1961534"/>
            <a:ext cx="8667756" cy="95071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114" y="21600"/>
                </a:moveTo>
                <a:lnTo>
                  <a:pt x="0" y="21576"/>
                </a:lnTo>
                <a:lnTo>
                  <a:pt x="0" y="0"/>
                </a:lnTo>
                <a:lnTo>
                  <a:pt x="21600" y="0"/>
                </a:lnTo>
                <a:lnTo>
                  <a:pt x="21600" y="21572"/>
                </a:lnTo>
                <a:lnTo>
                  <a:pt x="17530" y="21597"/>
                </a:lnTo>
              </a:path>
            </a:pathLst>
          </a:cu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4" name="Google Shape;374;p78"/>
          <p:cNvSpPr txBox="1"/>
          <p:nvPr/>
        </p:nvSpPr>
        <p:spPr>
          <a:xfrm>
            <a:off x="9814977" y="6364100"/>
            <a:ext cx="7258500" cy="10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ato"/>
              <a:buNone/>
            </a:pPr>
            <a:r>
              <a:rPr lang="en-US" sz="60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Let’s Code</a:t>
            </a:r>
            <a:endParaRPr sz="6000" b="1" i="0" u="none" strike="noStrike" cap="none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0256323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66" descr="title background.jpg"/>
          <p:cNvPicPr preferRelativeResize="0"/>
          <p:nvPr/>
        </p:nvPicPr>
        <p:blipFill rotWithShape="1">
          <a:blip r:embed="rId3">
            <a:alphaModFix amt="60000"/>
          </a:blip>
          <a:srcRect/>
          <a:stretch/>
        </p:blipFill>
        <p:spPr>
          <a:xfrm>
            <a:off x="-2" y="-37884"/>
            <a:ext cx="24387176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66"/>
          <p:cNvSpPr/>
          <p:nvPr/>
        </p:nvSpPr>
        <p:spPr>
          <a:xfrm>
            <a:off x="5473356" y="0"/>
            <a:ext cx="8913146" cy="10557948"/>
          </a:xfrm>
          <a:custGeom>
            <a:avLst/>
            <a:gdLst/>
            <a:ahLst/>
            <a:cxnLst/>
            <a:rect l="l" t="t" r="r" b="b"/>
            <a:pathLst>
              <a:path w="344982" h="408697" extrusionOk="0">
                <a:moveTo>
                  <a:pt x="172491" y="69967"/>
                </a:moveTo>
                <a:cubicBezTo>
                  <a:pt x="162729" y="69926"/>
                  <a:pt x="152967" y="71299"/>
                  <a:pt x="143204" y="74085"/>
                </a:cubicBezTo>
                <a:cubicBezTo>
                  <a:pt x="123679" y="79658"/>
                  <a:pt x="107321" y="90924"/>
                  <a:pt x="94129" y="107885"/>
                </a:cubicBezTo>
                <a:cubicBezTo>
                  <a:pt x="80936" y="124845"/>
                  <a:pt x="74076" y="147540"/>
                  <a:pt x="73549" y="175969"/>
                </a:cubicBezTo>
                <a:lnTo>
                  <a:pt x="73549" y="232729"/>
                </a:lnTo>
                <a:cubicBezTo>
                  <a:pt x="74076" y="261277"/>
                  <a:pt x="80936" y="284116"/>
                  <a:pt x="94129" y="301245"/>
                </a:cubicBezTo>
                <a:cubicBezTo>
                  <a:pt x="107321" y="318374"/>
                  <a:pt x="123679" y="329793"/>
                  <a:pt x="143204" y="335503"/>
                </a:cubicBezTo>
                <a:cubicBezTo>
                  <a:pt x="162729" y="341212"/>
                  <a:pt x="182254" y="341212"/>
                  <a:pt x="201778" y="335503"/>
                </a:cubicBezTo>
                <a:cubicBezTo>
                  <a:pt x="221303" y="329793"/>
                  <a:pt x="237661" y="318374"/>
                  <a:pt x="250854" y="301245"/>
                </a:cubicBezTo>
                <a:cubicBezTo>
                  <a:pt x="264046" y="284116"/>
                  <a:pt x="270906" y="261277"/>
                  <a:pt x="271434" y="232729"/>
                </a:cubicBezTo>
                <a:lnTo>
                  <a:pt x="271434" y="175969"/>
                </a:lnTo>
                <a:cubicBezTo>
                  <a:pt x="270906" y="147864"/>
                  <a:pt x="264046" y="125331"/>
                  <a:pt x="250854" y="108370"/>
                </a:cubicBezTo>
                <a:cubicBezTo>
                  <a:pt x="237661" y="91410"/>
                  <a:pt x="221303" y="80062"/>
                  <a:pt x="201778" y="74328"/>
                </a:cubicBezTo>
                <a:cubicBezTo>
                  <a:pt x="192016" y="71461"/>
                  <a:pt x="182254" y="70007"/>
                  <a:pt x="172491" y="69967"/>
                </a:cubicBezTo>
                <a:close/>
                <a:moveTo>
                  <a:pt x="172491" y="1"/>
                </a:moveTo>
                <a:cubicBezTo>
                  <a:pt x="189510" y="14"/>
                  <a:pt x="206529" y="2374"/>
                  <a:pt x="223549" y="7080"/>
                </a:cubicBezTo>
                <a:cubicBezTo>
                  <a:pt x="257587" y="16492"/>
                  <a:pt x="286105" y="35275"/>
                  <a:pt x="309104" y="63430"/>
                </a:cubicBezTo>
                <a:cubicBezTo>
                  <a:pt x="332103" y="91585"/>
                  <a:pt x="344063" y="129098"/>
                  <a:pt x="344982" y="175969"/>
                </a:cubicBezTo>
                <a:lnTo>
                  <a:pt x="344982" y="232729"/>
                </a:lnTo>
                <a:cubicBezTo>
                  <a:pt x="344063" y="279600"/>
                  <a:pt x="332103" y="317112"/>
                  <a:pt x="309104" y="345267"/>
                </a:cubicBezTo>
                <a:cubicBezTo>
                  <a:pt x="286105" y="373422"/>
                  <a:pt x="257587" y="392206"/>
                  <a:pt x="223549" y="401618"/>
                </a:cubicBezTo>
                <a:cubicBezTo>
                  <a:pt x="189510" y="411030"/>
                  <a:pt x="155472" y="411057"/>
                  <a:pt x="121434" y="401699"/>
                </a:cubicBezTo>
                <a:cubicBezTo>
                  <a:pt x="87396" y="392341"/>
                  <a:pt x="58877" y="373584"/>
                  <a:pt x="35878" y="345429"/>
                </a:cubicBezTo>
                <a:cubicBezTo>
                  <a:pt x="12879" y="317274"/>
                  <a:pt x="920" y="279707"/>
                  <a:pt x="0" y="232729"/>
                </a:cubicBezTo>
                <a:lnTo>
                  <a:pt x="0" y="175969"/>
                </a:lnTo>
                <a:cubicBezTo>
                  <a:pt x="920" y="128990"/>
                  <a:pt x="12879" y="91423"/>
                  <a:pt x="35878" y="63268"/>
                </a:cubicBezTo>
                <a:cubicBezTo>
                  <a:pt x="58877" y="35113"/>
                  <a:pt x="87396" y="16357"/>
                  <a:pt x="121434" y="6999"/>
                </a:cubicBezTo>
                <a:cubicBezTo>
                  <a:pt x="138453" y="2320"/>
                  <a:pt x="155472" y="-13"/>
                  <a:pt x="172491" y="1"/>
                </a:cubicBezTo>
                <a:close/>
              </a:path>
            </a:pathLst>
          </a:custGeom>
          <a:gradFill>
            <a:gsLst>
              <a:gs pos="0">
                <a:srgbClr val="FEFEFE">
                  <a:alpha val="10980"/>
                </a:srgbClr>
              </a:gs>
              <a:gs pos="37000">
                <a:srgbClr val="FEFEFE">
                  <a:alpha val="10980"/>
                </a:srgbClr>
              </a:gs>
              <a:gs pos="93000">
                <a:srgbClr val="000000">
                  <a:alpha val="25882"/>
                </a:srgbClr>
              </a:gs>
              <a:gs pos="100000">
                <a:srgbClr val="000000">
                  <a:alpha val="25882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1270000" sx="94000" sy="94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82875" tIns="91425" rIns="18287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8" name="Google Shape;258;p66"/>
          <p:cNvSpPr/>
          <p:nvPr/>
        </p:nvSpPr>
        <p:spPr>
          <a:xfrm>
            <a:off x="1" y="3424676"/>
            <a:ext cx="8230726" cy="10291324"/>
          </a:xfrm>
          <a:custGeom>
            <a:avLst/>
            <a:gdLst/>
            <a:ahLst/>
            <a:cxnLst/>
            <a:rect l="l" t="t" r="r" b="b"/>
            <a:pathLst>
              <a:path w="318569" h="398376" extrusionOk="0">
                <a:moveTo>
                  <a:pt x="153381" y="6"/>
                </a:moveTo>
                <a:cubicBezTo>
                  <a:pt x="180185" y="-175"/>
                  <a:pt x="206024" y="3742"/>
                  <a:pt x="230898" y="11757"/>
                </a:cubicBezTo>
                <a:cubicBezTo>
                  <a:pt x="255772" y="19771"/>
                  <a:pt x="276273" y="32969"/>
                  <a:pt x="292401" y="51349"/>
                </a:cubicBezTo>
                <a:cubicBezTo>
                  <a:pt x="308529" y="69730"/>
                  <a:pt x="316878" y="94378"/>
                  <a:pt x="317445" y="125294"/>
                </a:cubicBezTo>
                <a:cubicBezTo>
                  <a:pt x="317027" y="158250"/>
                  <a:pt x="309505" y="183360"/>
                  <a:pt x="294879" y="200622"/>
                </a:cubicBezTo>
                <a:cubicBezTo>
                  <a:pt x="280253" y="217885"/>
                  <a:pt x="261036" y="229592"/>
                  <a:pt x="237228" y="235742"/>
                </a:cubicBezTo>
                <a:cubicBezTo>
                  <a:pt x="213420" y="241892"/>
                  <a:pt x="187532" y="244777"/>
                  <a:pt x="159565" y="244395"/>
                </a:cubicBezTo>
                <a:cubicBezTo>
                  <a:pt x="148245" y="244235"/>
                  <a:pt x="136029" y="245492"/>
                  <a:pt x="122918" y="248165"/>
                </a:cubicBezTo>
                <a:cubicBezTo>
                  <a:pt x="109807" y="250839"/>
                  <a:pt x="98508" y="255887"/>
                  <a:pt x="89020" y="263310"/>
                </a:cubicBezTo>
                <a:cubicBezTo>
                  <a:pt x="79532" y="270732"/>
                  <a:pt x="74563" y="281488"/>
                  <a:pt x="74112" y="295577"/>
                </a:cubicBezTo>
                <a:lnTo>
                  <a:pt x="74112" y="329323"/>
                </a:lnTo>
                <a:lnTo>
                  <a:pt x="318569" y="329323"/>
                </a:lnTo>
                <a:lnTo>
                  <a:pt x="318569" y="398376"/>
                </a:lnTo>
                <a:lnTo>
                  <a:pt x="0" y="398376"/>
                </a:lnTo>
                <a:cubicBezTo>
                  <a:pt x="0" y="381266"/>
                  <a:pt x="0" y="364118"/>
                  <a:pt x="0" y="346930"/>
                </a:cubicBezTo>
                <a:cubicBezTo>
                  <a:pt x="0" y="329742"/>
                  <a:pt x="0" y="312437"/>
                  <a:pt x="0" y="295015"/>
                </a:cubicBezTo>
                <a:cubicBezTo>
                  <a:pt x="533" y="265081"/>
                  <a:pt x="8576" y="241529"/>
                  <a:pt x="24128" y="224359"/>
                </a:cubicBezTo>
                <a:cubicBezTo>
                  <a:pt x="39680" y="207188"/>
                  <a:pt x="59542" y="195044"/>
                  <a:pt x="83714" y="187927"/>
                </a:cubicBezTo>
                <a:cubicBezTo>
                  <a:pt x="107887" y="180810"/>
                  <a:pt x="133171" y="177364"/>
                  <a:pt x="159565" y="177590"/>
                </a:cubicBezTo>
                <a:cubicBezTo>
                  <a:pt x="169987" y="177809"/>
                  <a:pt x="181689" y="176809"/>
                  <a:pt x="194672" y="174591"/>
                </a:cubicBezTo>
                <a:cubicBezTo>
                  <a:pt x="207655" y="172373"/>
                  <a:pt x="218983" y="167624"/>
                  <a:pt x="228655" y="160345"/>
                </a:cubicBezTo>
                <a:cubicBezTo>
                  <a:pt x="238327" y="153066"/>
                  <a:pt x="243408" y="141945"/>
                  <a:pt x="243897" y="126981"/>
                </a:cubicBezTo>
                <a:cubicBezTo>
                  <a:pt x="243335" y="105659"/>
                  <a:pt x="234761" y="89820"/>
                  <a:pt x="218176" y="79464"/>
                </a:cubicBezTo>
                <a:cubicBezTo>
                  <a:pt x="201590" y="69108"/>
                  <a:pt x="180367" y="63954"/>
                  <a:pt x="154505" y="64001"/>
                </a:cubicBezTo>
                <a:cubicBezTo>
                  <a:pt x="134266" y="64083"/>
                  <a:pt x="116275" y="68838"/>
                  <a:pt x="100534" y="78265"/>
                </a:cubicBezTo>
                <a:cubicBezTo>
                  <a:pt x="84792" y="87692"/>
                  <a:pt x="76359" y="101295"/>
                  <a:pt x="75234" y="119074"/>
                </a:cubicBezTo>
                <a:lnTo>
                  <a:pt x="1684" y="119074"/>
                </a:lnTo>
                <a:cubicBezTo>
                  <a:pt x="2391" y="91436"/>
                  <a:pt x="10211" y="68832"/>
                  <a:pt x="25146" y="51261"/>
                </a:cubicBezTo>
                <a:cubicBezTo>
                  <a:pt x="40081" y="33691"/>
                  <a:pt x="59013" y="20738"/>
                  <a:pt x="81944" y="12404"/>
                </a:cubicBezTo>
                <a:cubicBezTo>
                  <a:pt x="104874" y="4069"/>
                  <a:pt x="128687" y="-63"/>
                  <a:pt x="153381" y="6"/>
                </a:cubicBezTo>
                <a:close/>
              </a:path>
            </a:pathLst>
          </a:custGeom>
          <a:gradFill>
            <a:gsLst>
              <a:gs pos="0">
                <a:srgbClr val="FEFEFE">
                  <a:alpha val="10980"/>
                </a:srgbClr>
              </a:gs>
              <a:gs pos="37000">
                <a:srgbClr val="FEFEFE">
                  <a:alpha val="10980"/>
                </a:srgbClr>
              </a:gs>
              <a:gs pos="93000">
                <a:srgbClr val="000000">
                  <a:alpha val="25882"/>
                </a:srgbClr>
              </a:gs>
              <a:gs pos="100000">
                <a:srgbClr val="000000">
                  <a:alpha val="25882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1270000" sx="94000" sy="94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82875" tIns="91425" rIns="18287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9" name="Google Shape;259;p66"/>
          <p:cNvSpPr txBox="1"/>
          <p:nvPr/>
        </p:nvSpPr>
        <p:spPr>
          <a:xfrm>
            <a:off x="3431737" y="5558016"/>
            <a:ext cx="17523700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0" b="1" dirty="0">
                <a:solidFill>
                  <a:schemeClr val="accent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 You</a:t>
            </a:r>
            <a:endParaRPr sz="12000" b="1" dirty="0"/>
          </a:p>
        </p:txBody>
      </p:sp>
      <p:sp>
        <p:nvSpPr>
          <p:cNvPr id="9" name="Google Shape;258;p66">
            <a:extLst>
              <a:ext uri="{FF2B5EF4-FFF2-40B4-BE49-F238E27FC236}">
                <a16:creationId xmlns:a16="http://schemas.microsoft.com/office/drawing/2014/main" id="{472937B5-3521-4F9A-B935-E6951F963F58}"/>
              </a:ext>
            </a:extLst>
          </p:cNvPr>
          <p:cNvSpPr/>
          <p:nvPr/>
        </p:nvSpPr>
        <p:spPr>
          <a:xfrm>
            <a:off x="11831782" y="4599708"/>
            <a:ext cx="7446156" cy="9151359"/>
          </a:xfrm>
          <a:custGeom>
            <a:avLst/>
            <a:gdLst/>
            <a:ahLst/>
            <a:cxnLst/>
            <a:rect l="l" t="t" r="r" b="b"/>
            <a:pathLst>
              <a:path w="318569" h="398376" extrusionOk="0">
                <a:moveTo>
                  <a:pt x="153381" y="6"/>
                </a:moveTo>
                <a:cubicBezTo>
                  <a:pt x="180185" y="-175"/>
                  <a:pt x="206024" y="3742"/>
                  <a:pt x="230898" y="11757"/>
                </a:cubicBezTo>
                <a:cubicBezTo>
                  <a:pt x="255772" y="19771"/>
                  <a:pt x="276273" y="32969"/>
                  <a:pt x="292401" y="51349"/>
                </a:cubicBezTo>
                <a:cubicBezTo>
                  <a:pt x="308529" y="69730"/>
                  <a:pt x="316878" y="94378"/>
                  <a:pt x="317445" y="125294"/>
                </a:cubicBezTo>
                <a:cubicBezTo>
                  <a:pt x="317027" y="158250"/>
                  <a:pt x="309505" y="183360"/>
                  <a:pt x="294879" y="200622"/>
                </a:cubicBezTo>
                <a:cubicBezTo>
                  <a:pt x="280253" y="217885"/>
                  <a:pt x="261036" y="229592"/>
                  <a:pt x="237228" y="235742"/>
                </a:cubicBezTo>
                <a:cubicBezTo>
                  <a:pt x="213420" y="241892"/>
                  <a:pt x="187532" y="244777"/>
                  <a:pt x="159565" y="244395"/>
                </a:cubicBezTo>
                <a:cubicBezTo>
                  <a:pt x="148245" y="244235"/>
                  <a:pt x="136029" y="245492"/>
                  <a:pt x="122918" y="248165"/>
                </a:cubicBezTo>
                <a:cubicBezTo>
                  <a:pt x="109807" y="250839"/>
                  <a:pt x="98508" y="255887"/>
                  <a:pt x="89020" y="263310"/>
                </a:cubicBezTo>
                <a:cubicBezTo>
                  <a:pt x="79532" y="270732"/>
                  <a:pt x="74563" y="281488"/>
                  <a:pt x="74112" y="295577"/>
                </a:cubicBezTo>
                <a:lnTo>
                  <a:pt x="74112" y="329323"/>
                </a:lnTo>
                <a:lnTo>
                  <a:pt x="318569" y="329323"/>
                </a:lnTo>
                <a:lnTo>
                  <a:pt x="318569" y="398376"/>
                </a:lnTo>
                <a:lnTo>
                  <a:pt x="0" y="398376"/>
                </a:lnTo>
                <a:cubicBezTo>
                  <a:pt x="0" y="381266"/>
                  <a:pt x="0" y="364118"/>
                  <a:pt x="0" y="346930"/>
                </a:cubicBezTo>
                <a:cubicBezTo>
                  <a:pt x="0" y="329742"/>
                  <a:pt x="0" y="312437"/>
                  <a:pt x="0" y="295015"/>
                </a:cubicBezTo>
                <a:cubicBezTo>
                  <a:pt x="533" y="265081"/>
                  <a:pt x="8576" y="241529"/>
                  <a:pt x="24128" y="224359"/>
                </a:cubicBezTo>
                <a:cubicBezTo>
                  <a:pt x="39680" y="207188"/>
                  <a:pt x="59542" y="195044"/>
                  <a:pt x="83714" y="187927"/>
                </a:cubicBezTo>
                <a:cubicBezTo>
                  <a:pt x="107887" y="180810"/>
                  <a:pt x="133171" y="177364"/>
                  <a:pt x="159565" y="177590"/>
                </a:cubicBezTo>
                <a:cubicBezTo>
                  <a:pt x="169987" y="177809"/>
                  <a:pt x="181689" y="176809"/>
                  <a:pt x="194672" y="174591"/>
                </a:cubicBezTo>
                <a:cubicBezTo>
                  <a:pt x="207655" y="172373"/>
                  <a:pt x="218983" y="167624"/>
                  <a:pt x="228655" y="160345"/>
                </a:cubicBezTo>
                <a:cubicBezTo>
                  <a:pt x="238327" y="153066"/>
                  <a:pt x="243408" y="141945"/>
                  <a:pt x="243897" y="126981"/>
                </a:cubicBezTo>
                <a:cubicBezTo>
                  <a:pt x="243335" y="105659"/>
                  <a:pt x="234761" y="89820"/>
                  <a:pt x="218176" y="79464"/>
                </a:cubicBezTo>
                <a:cubicBezTo>
                  <a:pt x="201590" y="69108"/>
                  <a:pt x="180367" y="63954"/>
                  <a:pt x="154505" y="64001"/>
                </a:cubicBezTo>
                <a:cubicBezTo>
                  <a:pt x="134266" y="64083"/>
                  <a:pt x="116275" y="68838"/>
                  <a:pt x="100534" y="78265"/>
                </a:cubicBezTo>
                <a:cubicBezTo>
                  <a:pt x="84792" y="87692"/>
                  <a:pt x="76359" y="101295"/>
                  <a:pt x="75234" y="119074"/>
                </a:cubicBezTo>
                <a:lnTo>
                  <a:pt x="1684" y="119074"/>
                </a:lnTo>
                <a:cubicBezTo>
                  <a:pt x="2391" y="91436"/>
                  <a:pt x="10211" y="68832"/>
                  <a:pt x="25146" y="51261"/>
                </a:cubicBezTo>
                <a:cubicBezTo>
                  <a:pt x="40081" y="33691"/>
                  <a:pt x="59013" y="20738"/>
                  <a:pt x="81944" y="12404"/>
                </a:cubicBezTo>
                <a:cubicBezTo>
                  <a:pt x="104874" y="4069"/>
                  <a:pt x="128687" y="-63"/>
                  <a:pt x="153381" y="6"/>
                </a:cubicBezTo>
                <a:close/>
              </a:path>
            </a:pathLst>
          </a:custGeom>
          <a:gradFill>
            <a:gsLst>
              <a:gs pos="0">
                <a:srgbClr val="FEFEFE">
                  <a:alpha val="10980"/>
                </a:srgbClr>
              </a:gs>
              <a:gs pos="37000">
                <a:srgbClr val="FEFEFE">
                  <a:alpha val="10980"/>
                </a:srgbClr>
              </a:gs>
              <a:gs pos="93000">
                <a:srgbClr val="000000">
                  <a:alpha val="25882"/>
                </a:srgbClr>
              </a:gs>
              <a:gs pos="100000">
                <a:srgbClr val="000000">
                  <a:alpha val="25882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1270000" sx="94000" sy="94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82875" tIns="91425" rIns="18287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 b="0" i="0" u="none" strike="noStrike" cap="none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" name="Google Shape;258;p66">
            <a:extLst>
              <a:ext uri="{FF2B5EF4-FFF2-40B4-BE49-F238E27FC236}">
                <a16:creationId xmlns:a16="http://schemas.microsoft.com/office/drawing/2014/main" id="{4D559DC7-39F0-4C55-92C0-910C595508C8}"/>
              </a:ext>
            </a:extLst>
          </p:cNvPr>
          <p:cNvSpPr/>
          <p:nvPr/>
        </p:nvSpPr>
        <p:spPr>
          <a:xfrm>
            <a:off x="16156448" y="-468452"/>
            <a:ext cx="8230726" cy="10291324"/>
          </a:xfrm>
          <a:custGeom>
            <a:avLst/>
            <a:gdLst/>
            <a:ahLst/>
            <a:cxnLst/>
            <a:rect l="l" t="t" r="r" b="b"/>
            <a:pathLst>
              <a:path w="318569" h="398376" extrusionOk="0">
                <a:moveTo>
                  <a:pt x="153381" y="6"/>
                </a:moveTo>
                <a:cubicBezTo>
                  <a:pt x="180185" y="-175"/>
                  <a:pt x="206024" y="3742"/>
                  <a:pt x="230898" y="11757"/>
                </a:cubicBezTo>
                <a:cubicBezTo>
                  <a:pt x="255772" y="19771"/>
                  <a:pt x="276273" y="32969"/>
                  <a:pt x="292401" y="51349"/>
                </a:cubicBezTo>
                <a:cubicBezTo>
                  <a:pt x="308529" y="69730"/>
                  <a:pt x="316878" y="94378"/>
                  <a:pt x="317445" y="125294"/>
                </a:cubicBezTo>
                <a:cubicBezTo>
                  <a:pt x="317027" y="158250"/>
                  <a:pt x="309505" y="183360"/>
                  <a:pt x="294879" y="200622"/>
                </a:cubicBezTo>
                <a:cubicBezTo>
                  <a:pt x="280253" y="217885"/>
                  <a:pt x="261036" y="229592"/>
                  <a:pt x="237228" y="235742"/>
                </a:cubicBezTo>
                <a:cubicBezTo>
                  <a:pt x="213420" y="241892"/>
                  <a:pt x="187532" y="244777"/>
                  <a:pt x="159565" y="244395"/>
                </a:cubicBezTo>
                <a:cubicBezTo>
                  <a:pt x="148245" y="244235"/>
                  <a:pt x="136029" y="245492"/>
                  <a:pt x="122918" y="248165"/>
                </a:cubicBezTo>
                <a:cubicBezTo>
                  <a:pt x="109807" y="250839"/>
                  <a:pt x="98508" y="255887"/>
                  <a:pt x="89020" y="263310"/>
                </a:cubicBezTo>
                <a:cubicBezTo>
                  <a:pt x="79532" y="270732"/>
                  <a:pt x="74563" y="281488"/>
                  <a:pt x="74112" y="295577"/>
                </a:cubicBezTo>
                <a:lnTo>
                  <a:pt x="74112" y="329323"/>
                </a:lnTo>
                <a:lnTo>
                  <a:pt x="318569" y="329323"/>
                </a:lnTo>
                <a:lnTo>
                  <a:pt x="318569" y="398376"/>
                </a:lnTo>
                <a:lnTo>
                  <a:pt x="0" y="398376"/>
                </a:lnTo>
                <a:cubicBezTo>
                  <a:pt x="0" y="381266"/>
                  <a:pt x="0" y="364118"/>
                  <a:pt x="0" y="346930"/>
                </a:cubicBezTo>
                <a:cubicBezTo>
                  <a:pt x="0" y="329742"/>
                  <a:pt x="0" y="312437"/>
                  <a:pt x="0" y="295015"/>
                </a:cubicBezTo>
                <a:cubicBezTo>
                  <a:pt x="533" y="265081"/>
                  <a:pt x="8576" y="241529"/>
                  <a:pt x="24128" y="224359"/>
                </a:cubicBezTo>
                <a:cubicBezTo>
                  <a:pt x="39680" y="207188"/>
                  <a:pt x="59542" y="195044"/>
                  <a:pt x="83714" y="187927"/>
                </a:cubicBezTo>
                <a:cubicBezTo>
                  <a:pt x="107887" y="180810"/>
                  <a:pt x="133171" y="177364"/>
                  <a:pt x="159565" y="177590"/>
                </a:cubicBezTo>
                <a:cubicBezTo>
                  <a:pt x="169987" y="177809"/>
                  <a:pt x="181689" y="176809"/>
                  <a:pt x="194672" y="174591"/>
                </a:cubicBezTo>
                <a:cubicBezTo>
                  <a:pt x="207655" y="172373"/>
                  <a:pt x="218983" y="167624"/>
                  <a:pt x="228655" y="160345"/>
                </a:cubicBezTo>
                <a:cubicBezTo>
                  <a:pt x="238327" y="153066"/>
                  <a:pt x="243408" y="141945"/>
                  <a:pt x="243897" y="126981"/>
                </a:cubicBezTo>
                <a:cubicBezTo>
                  <a:pt x="243335" y="105659"/>
                  <a:pt x="234761" y="89820"/>
                  <a:pt x="218176" y="79464"/>
                </a:cubicBezTo>
                <a:cubicBezTo>
                  <a:pt x="201590" y="69108"/>
                  <a:pt x="180367" y="63954"/>
                  <a:pt x="154505" y="64001"/>
                </a:cubicBezTo>
                <a:cubicBezTo>
                  <a:pt x="134266" y="64083"/>
                  <a:pt x="116275" y="68838"/>
                  <a:pt x="100534" y="78265"/>
                </a:cubicBezTo>
                <a:cubicBezTo>
                  <a:pt x="84792" y="87692"/>
                  <a:pt x="76359" y="101295"/>
                  <a:pt x="75234" y="119074"/>
                </a:cubicBezTo>
                <a:lnTo>
                  <a:pt x="1684" y="119074"/>
                </a:lnTo>
                <a:cubicBezTo>
                  <a:pt x="2391" y="91436"/>
                  <a:pt x="10211" y="68832"/>
                  <a:pt x="25146" y="51261"/>
                </a:cubicBezTo>
                <a:cubicBezTo>
                  <a:pt x="40081" y="33691"/>
                  <a:pt x="59013" y="20738"/>
                  <a:pt x="81944" y="12404"/>
                </a:cubicBezTo>
                <a:cubicBezTo>
                  <a:pt x="104874" y="4069"/>
                  <a:pt x="128687" y="-63"/>
                  <a:pt x="153381" y="6"/>
                </a:cubicBezTo>
                <a:close/>
              </a:path>
            </a:pathLst>
          </a:custGeom>
          <a:gradFill>
            <a:gsLst>
              <a:gs pos="0">
                <a:srgbClr val="FEFEFE">
                  <a:alpha val="10980"/>
                </a:srgbClr>
              </a:gs>
              <a:gs pos="37000">
                <a:srgbClr val="FEFEFE">
                  <a:alpha val="10980"/>
                </a:srgbClr>
              </a:gs>
              <a:gs pos="93000">
                <a:srgbClr val="000000">
                  <a:alpha val="25882"/>
                </a:srgbClr>
              </a:gs>
              <a:gs pos="100000">
                <a:srgbClr val="000000">
                  <a:alpha val="25882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1270000" sx="94000" sy="94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82875" tIns="91425" rIns="18287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718339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68"/>
          <p:cNvSpPr txBox="1"/>
          <p:nvPr/>
        </p:nvSpPr>
        <p:spPr>
          <a:xfrm>
            <a:off x="5296590" y="3409951"/>
            <a:ext cx="4991750" cy="69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0"/>
              <a:buFont typeface="Lato"/>
              <a:buNone/>
            </a:pPr>
            <a:r>
              <a:rPr lang="en-US" sz="300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sz="300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8" name="Google Shape;298;p68"/>
          <p:cNvSpPr/>
          <p:nvPr/>
        </p:nvSpPr>
        <p:spPr>
          <a:xfrm rot="5400000">
            <a:off x="8250289" y="1961531"/>
            <a:ext cx="8667750" cy="950718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114" y="21600"/>
                </a:moveTo>
                <a:lnTo>
                  <a:pt x="0" y="21576"/>
                </a:lnTo>
                <a:lnTo>
                  <a:pt x="0" y="0"/>
                </a:lnTo>
                <a:lnTo>
                  <a:pt x="21600" y="0"/>
                </a:lnTo>
                <a:lnTo>
                  <a:pt x="21600" y="21572"/>
                </a:lnTo>
                <a:lnTo>
                  <a:pt x="17530" y="21597"/>
                </a:lnTo>
              </a:path>
            </a:pathLst>
          </a:cu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9" name="Google Shape;299;p68"/>
          <p:cNvSpPr txBox="1"/>
          <p:nvPr/>
        </p:nvSpPr>
        <p:spPr>
          <a:xfrm>
            <a:off x="9522369" y="6364100"/>
            <a:ext cx="7258500" cy="10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ato"/>
              <a:buNone/>
            </a:pPr>
            <a:r>
              <a:rPr lang="en-US" sz="60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What exactly is R?</a:t>
            </a:r>
            <a:endParaRPr sz="6000" b="1" i="0" u="none" strike="noStrike" cap="none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E35"/>
        </a:solidFill>
        <a:effectLst/>
      </p:bgPr>
    </p:bg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6" name="Google Shape;306;p69"/>
          <p:cNvCxnSpPr/>
          <p:nvPr/>
        </p:nvCxnSpPr>
        <p:spPr>
          <a:xfrm>
            <a:off x="1367719" y="6209958"/>
            <a:ext cx="732900" cy="0"/>
          </a:xfrm>
          <a:prstGeom prst="straightConnector1">
            <a:avLst/>
          </a:prstGeom>
          <a:noFill/>
          <a:ln w="19050" cap="rnd" cmpd="sng">
            <a:solidFill>
              <a:srgbClr val="1AAEC7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07" name="Google Shape;307;p69"/>
          <p:cNvSpPr txBox="1"/>
          <p:nvPr/>
        </p:nvSpPr>
        <p:spPr>
          <a:xfrm>
            <a:off x="1376475" y="6742400"/>
            <a:ext cx="13293600" cy="5786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00" rIns="182875" bIns="91400" anchor="t" anchorCtr="0">
            <a:spAutoFit/>
          </a:bodyPr>
          <a:lstStyle/>
          <a:p>
            <a:pPr marL="457200" lvl="0" indent="-508000">
              <a:lnSpc>
                <a:spcPct val="200000"/>
              </a:lnSpc>
              <a:buClr>
                <a:schemeClr val="lt1"/>
              </a:buClr>
              <a:buSzPts val="2600"/>
              <a:buFont typeface="Century Gothic"/>
              <a:buAutoNum type="arabicPeriod"/>
            </a:pPr>
            <a:r>
              <a:rPr lang="en-US" sz="26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Developed by Ross Ihaka and Robert Gentleman in 1991</a:t>
            </a:r>
            <a:endParaRPr sz="2600" dirty="0"/>
          </a:p>
          <a:p>
            <a:pPr marL="457200" marR="0" lvl="0" indent="-508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Century Gothic"/>
              <a:buAutoNum type="arabicPeriod"/>
            </a:pPr>
            <a:r>
              <a:rPr lang="en-US" sz="26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Hence the name “R”</a:t>
            </a:r>
            <a:endParaRPr sz="26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508000">
              <a:lnSpc>
                <a:spcPct val="200000"/>
              </a:lnSpc>
              <a:buClr>
                <a:schemeClr val="lt1"/>
              </a:buClr>
              <a:buSzPts val="2600"/>
              <a:buFont typeface="Century Gothic"/>
              <a:buAutoNum type="arabicPeriod"/>
            </a:pPr>
            <a:r>
              <a:rPr lang="en-US" sz="26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Maintained by The R Foundation for Statistical Computing</a:t>
            </a:r>
            <a:endParaRPr sz="26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marR="0" lvl="0" indent="-508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Century Gothic"/>
              <a:buAutoNum type="arabicPeriod"/>
            </a:pPr>
            <a:r>
              <a:rPr lang="en-US" sz="26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Difficult for beginners + Steep learning curve</a:t>
            </a:r>
            <a:endParaRPr sz="2600" dirty="0"/>
          </a:p>
          <a:p>
            <a:pPr marL="457200" marR="0" lvl="0" indent="-508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Century Gothic"/>
              <a:buAutoNum type="arabicPeriod"/>
            </a:pPr>
            <a:r>
              <a:rPr lang="en-US" sz="26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Rich and powerful visualization libraries</a:t>
            </a:r>
            <a:endParaRPr sz="26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marR="0" lvl="0" indent="-508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Century Gothic"/>
              <a:buAutoNum type="arabicPeriod"/>
            </a:pPr>
            <a:r>
              <a:rPr lang="en-US" sz="2600" dirty="0">
                <a:solidFill>
                  <a:schemeClr val="lt1"/>
                </a:solidFill>
                <a:latin typeface="Century Gothic"/>
                <a:sym typeface="Century Gothic"/>
              </a:rPr>
              <a:t>Support matrix / vectorized operations</a:t>
            </a:r>
          </a:p>
          <a:p>
            <a:pPr marL="457200" marR="0" lvl="0" indent="-508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Century Gothic"/>
              <a:buAutoNum type="arabicPeriod"/>
            </a:pPr>
            <a:r>
              <a:rPr lang="en-US" sz="2600" dirty="0">
                <a:solidFill>
                  <a:schemeClr val="lt1"/>
                </a:solidFill>
                <a:latin typeface="Century Gothic"/>
                <a:sym typeface="Century Gothic"/>
              </a:rPr>
              <a:t>It’s born for stats</a:t>
            </a:r>
            <a:endParaRPr sz="2600" dirty="0"/>
          </a:p>
        </p:txBody>
      </p:sp>
      <p:pic>
        <p:nvPicPr>
          <p:cNvPr id="1026" name="Picture 2" descr="R (langage) — Wikipédia">
            <a:extLst>
              <a:ext uri="{FF2B5EF4-FFF2-40B4-BE49-F238E27FC236}">
                <a16:creationId xmlns:a16="http://schemas.microsoft.com/office/drawing/2014/main" id="{4C7DE2F4-DF8C-4B22-AD52-5603D77577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619" y="929613"/>
            <a:ext cx="6458165" cy="5005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1B91E6F2-58A1-4782-B4A5-1AFD1E19D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3587" y="3005078"/>
            <a:ext cx="11305366" cy="7705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71"/>
          <p:cNvSpPr txBox="1">
            <a:spLocks noGrp="1"/>
          </p:cNvSpPr>
          <p:nvPr>
            <p:ph type="title"/>
          </p:nvPr>
        </p:nvSpPr>
        <p:spPr>
          <a:xfrm>
            <a:off x="1219359" y="549275"/>
            <a:ext cx="21948600" cy="228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entury Gothic"/>
                <a:ea typeface="Century Gothic"/>
                <a:cs typeface="Century Gothic"/>
                <a:sym typeface="Century Gothic"/>
              </a:rPr>
              <a:t>RStudio</a:t>
            </a:r>
            <a:endParaRPr dirty="0"/>
          </a:p>
        </p:txBody>
      </p:sp>
      <p:pic>
        <p:nvPicPr>
          <p:cNvPr id="2052" name="Picture 4" descr="Rstudio">
            <a:extLst>
              <a:ext uri="{FF2B5EF4-FFF2-40B4-BE49-F238E27FC236}">
                <a16:creationId xmlns:a16="http://schemas.microsoft.com/office/drawing/2014/main" id="{9C10B043-2E93-4DF9-B497-458241B6D6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2284" y="1980453"/>
            <a:ext cx="13742606" cy="11406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2989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71"/>
          <p:cNvSpPr txBox="1">
            <a:spLocks noGrp="1"/>
          </p:cNvSpPr>
          <p:nvPr>
            <p:ph type="title"/>
          </p:nvPr>
        </p:nvSpPr>
        <p:spPr>
          <a:xfrm>
            <a:off x="1219359" y="549275"/>
            <a:ext cx="21948600" cy="228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entury Gothic"/>
                <a:ea typeface="Century Gothic"/>
                <a:cs typeface="Century Gothic"/>
                <a:sym typeface="Century Gothic"/>
              </a:rPr>
              <a:t>R vs. Python</a:t>
            </a:r>
            <a:endParaRPr dirty="0"/>
          </a:p>
        </p:txBody>
      </p:sp>
      <p:pic>
        <p:nvPicPr>
          <p:cNvPr id="2050" name="Picture 2" descr="Python vs R: The Basics. An aspiring data scientist&amp;amp;#39;s guide on… | by Sidney  Kung | Towards Data Science">
            <a:extLst>
              <a:ext uri="{FF2B5EF4-FFF2-40B4-BE49-F238E27FC236}">
                <a16:creationId xmlns:a16="http://schemas.microsoft.com/office/drawing/2014/main" id="{D18F57C4-E650-4DF5-97FB-F05582ADD7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916" y="2223707"/>
            <a:ext cx="14289342" cy="11068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9949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75"/>
          <p:cNvSpPr txBox="1"/>
          <p:nvPr/>
        </p:nvSpPr>
        <p:spPr>
          <a:xfrm>
            <a:off x="5296590" y="3409951"/>
            <a:ext cx="4991700" cy="69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0"/>
              <a:buFont typeface="Lato"/>
              <a:buNone/>
            </a:pPr>
            <a:r>
              <a:rPr lang="en-US" sz="30000" b="1">
                <a:latin typeface="Lato"/>
                <a:ea typeface="Lato"/>
                <a:cs typeface="Lato"/>
                <a:sym typeface="Lato"/>
              </a:rPr>
              <a:t>2</a:t>
            </a:r>
            <a:endParaRPr sz="300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1" name="Google Shape;351;p75"/>
          <p:cNvSpPr/>
          <p:nvPr/>
        </p:nvSpPr>
        <p:spPr>
          <a:xfrm rot="5400000">
            <a:off x="8250286" y="1961534"/>
            <a:ext cx="8667756" cy="95071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4114" y="21600"/>
                </a:moveTo>
                <a:lnTo>
                  <a:pt x="0" y="21576"/>
                </a:lnTo>
                <a:lnTo>
                  <a:pt x="0" y="0"/>
                </a:lnTo>
                <a:lnTo>
                  <a:pt x="21600" y="0"/>
                </a:lnTo>
                <a:lnTo>
                  <a:pt x="21600" y="21572"/>
                </a:lnTo>
                <a:lnTo>
                  <a:pt x="17530" y="21597"/>
                </a:lnTo>
              </a:path>
            </a:pathLst>
          </a:cu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2" name="Google Shape;352;p75"/>
          <p:cNvSpPr txBox="1"/>
          <p:nvPr/>
        </p:nvSpPr>
        <p:spPr>
          <a:xfrm>
            <a:off x="9290304" y="6364289"/>
            <a:ext cx="7783173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ato"/>
              <a:buNone/>
            </a:pPr>
            <a:r>
              <a:rPr lang="en-US" sz="60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AI/ML/NLP Explained</a:t>
            </a:r>
            <a:endParaRPr sz="6000" b="1" i="0" u="none" strike="noStrike" cap="none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76"/>
          <p:cNvSpPr txBox="1">
            <a:spLocks noGrp="1"/>
          </p:cNvSpPr>
          <p:nvPr>
            <p:ph type="title"/>
          </p:nvPr>
        </p:nvSpPr>
        <p:spPr>
          <a:xfrm>
            <a:off x="1219359" y="685300"/>
            <a:ext cx="21948600" cy="228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entury Gothic"/>
                <a:ea typeface="Century Gothic"/>
                <a:cs typeface="Century Gothic"/>
                <a:sym typeface="Century Gothic"/>
              </a:rPr>
              <a:t>AI Domains</a:t>
            </a:r>
            <a:endParaRPr b="1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146" name="Picture 2" descr="Natural Language Processing: Taking Your Business to the Next Level">
            <a:extLst>
              <a:ext uri="{FF2B5EF4-FFF2-40B4-BE49-F238E27FC236}">
                <a16:creationId xmlns:a16="http://schemas.microsoft.com/office/drawing/2014/main" id="{AE6294F0-1FD9-4D00-BA9D-3770339C3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3130" y="2861572"/>
            <a:ext cx="13920914" cy="10203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7597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76"/>
          <p:cNvSpPr txBox="1">
            <a:spLocks noGrp="1"/>
          </p:cNvSpPr>
          <p:nvPr>
            <p:ph type="title"/>
          </p:nvPr>
        </p:nvSpPr>
        <p:spPr>
          <a:xfrm>
            <a:off x="1219359" y="685300"/>
            <a:ext cx="21948600" cy="228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entury Gothic"/>
                <a:ea typeface="Century Gothic"/>
                <a:cs typeface="Century Gothic"/>
                <a:sym typeface="Century Gothic"/>
              </a:rPr>
              <a:t>Machine Learning Family Tree</a:t>
            </a:r>
            <a:endParaRPr b="1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124" name="Picture 4" descr="Machine Learning Algorithms and Their Types. List of Examples of ML  Algorithms | LITSLINK Blog">
            <a:extLst>
              <a:ext uri="{FF2B5EF4-FFF2-40B4-BE49-F238E27FC236}">
                <a16:creationId xmlns:a16="http://schemas.microsoft.com/office/drawing/2014/main" id="{64C7D8C5-2850-485C-939F-73D8337A7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0910" y="2971300"/>
            <a:ext cx="21365353" cy="9674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2348436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Custom 8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White">
  <a:themeElements>
    <a:clrScheme name="Custom 34">
      <a:dk1>
        <a:srgbClr val="2D323D"/>
      </a:dk1>
      <a:lt1>
        <a:srgbClr val="FFFFFF"/>
      </a:lt1>
      <a:dk2>
        <a:srgbClr val="999999"/>
      </a:dk2>
      <a:lt2>
        <a:srgbClr val="E2E2E2"/>
      </a:lt2>
      <a:accent1>
        <a:srgbClr val="94B9BA"/>
      </a:accent1>
      <a:accent2>
        <a:srgbClr val="759195"/>
      </a:accent2>
      <a:accent3>
        <a:srgbClr val="60767B"/>
      </a:accent3>
      <a:accent4>
        <a:srgbClr val="4C5B63"/>
      </a:accent4>
      <a:accent5>
        <a:srgbClr val="343842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545</Words>
  <Application>Microsoft Office PowerPoint</Application>
  <PresentationFormat>Custom</PresentationFormat>
  <Paragraphs>110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25</vt:i4>
      </vt:variant>
    </vt:vector>
  </HeadingPairs>
  <TitlesOfParts>
    <vt:vector size="35" baseType="lpstr">
      <vt:lpstr>Century Gothic</vt:lpstr>
      <vt:lpstr>Open Sans</vt:lpstr>
      <vt:lpstr>Lato</vt:lpstr>
      <vt:lpstr>arial</vt:lpstr>
      <vt:lpstr>Helvetica Neue</vt:lpstr>
      <vt:lpstr>Calibri</vt:lpstr>
      <vt:lpstr>arial</vt:lpstr>
      <vt:lpstr>Black</vt:lpstr>
      <vt:lpstr>White</vt:lpstr>
      <vt:lpstr>White</vt:lpstr>
      <vt:lpstr>PowerPoint Presentation</vt:lpstr>
      <vt:lpstr>PowerPoint Presentation</vt:lpstr>
      <vt:lpstr>PowerPoint Presentation</vt:lpstr>
      <vt:lpstr>PowerPoint Presentation</vt:lpstr>
      <vt:lpstr>RStudio</vt:lpstr>
      <vt:lpstr>R vs. Python</vt:lpstr>
      <vt:lpstr>PowerPoint Presentation</vt:lpstr>
      <vt:lpstr>AI Domains</vt:lpstr>
      <vt:lpstr>Machine Learning Family Tree</vt:lpstr>
      <vt:lpstr>Machine Learning Family Tree</vt:lpstr>
      <vt:lpstr>Types of NLP</vt:lpstr>
      <vt:lpstr>PowerPoint Presentation</vt:lpstr>
      <vt:lpstr>Process &amp; Techniques</vt:lpstr>
      <vt:lpstr>Process &amp; Techniques</vt:lpstr>
      <vt:lpstr>Goals</vt:lpstr>
      <vt:lpstr>Example: Word Cloud &amp; Word Frequency</vt:lpstr>
      <vt:lpstr>Example: Word Frequency</vt:lpstr>
      <vt:lpstr>Example: Tweet Sentiment</vt:lpstr>
      <vt:lpstr>Examples: Covid Sentiment Map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LO Chao Heng</cp:lastModifiedBy>
  <cp:revision>40</cp:revision>
  <dcterms:modified xsi:type="dcterms:W3CDTF">2022-03-07T04:19:23Z</dcterms:modified>
</cp:coreProperties>
</file>